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8" userDrawn="1">
          <p15:clr>
            <a:srgbClr val="A4A3A4"/>
          </p15:clr>
        </p15:guide>
        <p15:guide id="2" orient="horz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C"/>
    <a:srgbClr val="7C96A8"/>
    <a:srgbClr val="8AC6BF"/>
    <a:srgbClr val="F0E5D6"/>
    <a:srgbClr val="F28C81"/>
    <a:srgbClr val="C5A003"/>
    <a:srgbClr val="FDE26F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E2CCA-98CB-43CE-B906-234DB3326FFC}" v="1" dt="2019-02-20T05:18:0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789" y="38"/>
      </p:cViewPr>
      <p:guideLst>
        <p:guide pos="278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nsue Joe" userId="fc9f582a9cd781ea" providerId="LiveId" clId="{D22E2CCA-98CB-43CE-B906-234DB3326FFC}"/>
    <pc:docChg chg="modSld sldOrd">
      <pc:chgData name="Yoonsue Joe" userId="fc9f582a9cd781ea" providerId="LiveId" clId="{D22E2CCA-98CB-43CE-B906-234DB3326FFC}" dt="2019-02-20T05:18:20.957" v="3" actId="1076"/>
      <pc:docMkLst>
        <pc:docMk/>
      </pc:docMkLst>
      <pc:sldChg chg="modSp ord">
        <pc:chgData name="Yoonsue Joe" userId="fc9f582a9cd781ea" providerId="LiveId" clId="{D22E2CCA-98CB-43CE-B906-234DB3326FFC}" dt="2019-02-20T05:18:20.957" v="3" actId="1076"/>
        <pc:sldMkLst>
          <pc:docMk/>
          <pc:sldMk cId="2478366222" sldId="257"/>
        </pc:sldMkLst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" creationId="{02BCBFB9-1BF1-430A-9376-A3C1325BE887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6" creationId="{0C7EC541-A398-4762-8EB7-0E899E96837C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7" creationId="{D90DCCDC-F48E-4D51-BE40-C637581A71FA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8" creationId="{69CC56C3-7FE6-4A2D-B2E3-F4FE817CE1CE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12" creationId="{531EAB4E-58AF-4A93-B4BA-64C755621736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13" creationId="{7D97DDAA-744C-40AC-90E5-DCAD249C1FFE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18" creationId="{88F1335F-AD2D-45A6-B530-4B9ED4358D5A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22" creationId="{7E0371D7-16F2-438F-A527-94DAC0C6B32D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24" creationId="{ED55FB86-2E2C-46CF-A1FB-0CB67CFABC07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25" creationId="{FD22D240-E62E-4150-B314-F98BB8303BA0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29" creationId="{271A1E30-0EF1-4852-866A-AB26C830B403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38" creationId="{DF26A4B3-EA92-426B-8D13-536CE2A367F6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39" creationId="{7E077B47-CF30-46AE-B176-4572D1B2AC2E}"/>
          </ac:spMkLst>
        </pc:spChg>
        <pc:spChg chg="mod">
          <ac:chgData name="Yoonsue Joe" userId="fc9f582a9cd781ea" providerId="LiveId" clId="{D22E2CCA-98CB-43CE-B906-234DB3326FFC}" dt="2019-02-20T05:18:05.957" v="1" actId="403"/>
          <ac:spMkLst>
            <pc:docMk/>
            <pc:sldMk cId="2478366222" sldId="257"/>
            <ac:spMk id="42" creationId="{1E22671B-231F-499E-9405-4E68A3C0CA15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0" creationId="{C85870FF-FD3F-43A8-BB36-7041D06ABBF0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1" creationId="{808C19D9-A0B7-41C3-A4F6-09060FD818C5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2" creationId="{6B2E6B8A-7040-4B85-817A-0214C06235FD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3" creationId="{A42E46E4-D613-4ED0-9982-B0D9F87E5AB4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4" creationId="{1F780759-A69D-408D-86E9-D769C837C487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5" creationId="{14271816-1115-4BA2-ADDA-63C419F010F3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7" creationId="{A876AB5D-304A-40E2-A2DD-6FAD42B325FC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8" creationId="{CD49106B-9BB2-4FE4-ADA7-808E61B63763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59" creationId="{5CB7ECC1-48D7-4A78-9265-2CA017FD7724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60" creationId="{6DCDAABC-CA4E-4EFD-9357-A17F13520CD3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77" creationId="{EBDCCA92-EC8C-462A-BC6C-32510316BCE8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78" creationId="{B7639894-B3CD-4D03-AD62-69F690D472F2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79" creationId="{C8435CAB-EDA9-4F1F-ABC0-7E46283092BC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80" creationId="{281BFCC3-B6D4-4584-8A40-A9F476C806DC}"/>
          </ac:spMkLst>
        </pc:spChg>
        <pc:spChg chg="mod">
          <ac:chgData name="Yoonsue Joe" userId="fc9f582a9cd781ea" providerId="LiveId" clId="{D22E2CCA-98CB-43CE-B906-234DB3326FFC}" dt="2019-02-20T05:18:20.957" v="3" actId="1076"/>
          <ac:spMkLst>
            <pc:docMk/>
            <pc:sldMk cId="2478366222" sldId="257"/>
            <ac:spMk id="81" creationId="{DB1ADEFD-51F5-46C8-948C-EA3CAF8A0E0F}"/>
          </ac:spMkLst>
        </pc:sp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28" creationId="{463C6478-1786-4F07-BE52-0A35308F9349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32" creationId="{35B8A789-E973-42BF-AD7C-B86C5B4FDD9D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37" creationId="{AA6BE8AE-626B-4329-9BC6-E7B643F62E7D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47" creationId="{45B627F0-2CD5-46B8-A6C0-BBF7B0CA6179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48" creationId="{4D40419A-EB25-49AA-9080-DB33686CEA86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56" creationId="{04084747-1428-42C9-B059-77DD99728C60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62" creationId="{1189D256-0379-48BF-A620-6785A95D226E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63" creationId="{A145813E-1362-4F83-9D66-D05D6503AA7C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66" creationId="{62227B42-9574-4D6C-8E59-B20F96085874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68" creationId="{F2485BE5-E064-4D94-BD7C-C7B475C70D3B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69" creationId="{B69BF71A-4210-45FC-BA68-5EBF3C99A2D3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75" creationId="{3FA217F2-7873-4CDF-8F69-DA927AE5A1F7}"/>
          </ac:cxnSpMkLst>
        </pc:cxnChg>
        <pc:cxnChg chg="mod">
          <ac:chgData name="Yoonsue Joe" userId="fc9f582a9cd781ea" providerId="LiveId" clId="{D22E2CCA-98CB-43CE-B906-234DB3326FFC}" dt="2019-02-20T05:18:20.957" v="3" actId="1076"/>
          <ac:cxnSpMkLst>
            <pc:docMk/>
            <pc:sldMk cId="2478366222" sldId="257"/>
            <ac:cxnSpMk id="85" creationId="{D01940D1-E0D1-4870-95B2-1BE6A67BE6E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6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2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7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5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3464-C261-484E-BF03-A0111066A40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32DB-4F78-458C-A975-E3BA2AA8D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CLS/linux-4.11/wiki/static-int-do_direct_IO%28struct-dio-%2Adio%2C-struct-dio_submit-%2Asdio%2C-struct-buffer_head-%2Amap_bh%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97DDAA-744C-40AC-90E5-DCAD249C1FFE}"/>
              </a:ext>
            </a:extLst>
          </p:cNvPr>
          <p:cNvSpPr/>
          <p:nvPr/>
        </p:nvSpPr>
        <p:spPr>
          <a:xfrm>
            <a:off x="0" y="759154"/>
            <a:ext cx="6858000" cy="416076"/>
          </a:xfrm>
          <a:prstGeom prst="rect">
            <a:avLst/>
          </a:prstGeom>
          <a:solidFill>
            <a:srgbClr val="F28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5870FF-FD3F-43A8-BB36-7041D06ABBF0}"/>
              </a:ext>
            </a:extLst>
          </p:cNvPr>
          <p:cNvSpPr/>
          <p:nvPr/>
        </p:nvSpPr>
        <p:spPr>
          <a:xfrm>
            <a:off x="0" y="1175230"/>
            <a:ext cx="6858000" cy="1461124"/>
          </a:xfrm>
          <a:prstGeom prst="rect">
            <a:avLst/>
          </a:prstGeom>
          <a:solidFill>
            <a:srgbClr val="F0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8C19D9-A0B7-41C3-A4F6-09060FD818C5}"/>
              </a:ext>
            </a:extLst>
          </p:cNvPr>
          <p:cNvSpPr/>
          <p:nvPr/>
        </p:nvSpPr>
        <p:spPr>
          <a:xfrm>
            <a:off x="-1072" y="2632867"/>
            <a:ext cx="6858000" cy="712823"/>
          </a:xfrm>
          <a:prstGeom prst="rect">
            <a:avLst/>
          </a:prstGeom>
          <a:solidFill>
            <a:srgbClr val="8AC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2E6B8A-7040-4B85-817A-0214C06235FD}"/>
              </a:ext>
            </a:extLst>
          </p:cNvPr>
          <p:cNvSpPr/>
          <p:nvPr/>
        </p:nvSpPr>
        <p:spPr>
          <a:xfrm>
            <a:off x="-1072" y="3335985"/>
            <a:ext cx="6858000" cy="446840"/>
          </a:xfrm>
          <a:prstGeom prst="rect">
            <a:avLst/>
          </a:prstGeom>
          <a:solidFill>
            <a:srgbClr val="7C9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2E46E4-D613-4ED0-9982-B0D9F87E5AB4}"/>
              </a:ext>
            </a:extLst>
          </p:cNvPr>
          <p:cNvSpPr/>
          <p:nvPr/>
        </p:nvSpPr>
        <p:spPr>
          <a:xfrm>
            <a:off x="-1072" y="3779698"/>
            <a:ext cx="6858000" cy="423157"/>
          </a:xfrm>
          <a:prstGeom prst="rect">
            <a:avLst/>
          </a:prstGeom>
          <a:solidFill>
            <a:srgbClr val="01395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B7ECC1-48D7-4A78-9265-2CA017FD7724}"/>
              </a:ext>
            </a:extLst>
          </p:cNvPr>
          <p:cNvSpPr/>
          <p:nvPr/>
        </p:nvSpPr>
        <p:spPr>
          <a:xfrm>
            <a:off x="-1072" y="4202854"/>
            <a:ext cx="6858000" cy="429183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BCBFB9-1BF1-430A-9376-A3C1325BE887}"/>
              </a:ext>
            </a:extLst>
          </p:cNvPr>
          <p:cNvSpPr/>
          <p:nvPr/>
        </p:nvSpPr>
        <p:spPr>
          <a:xfrm>
            <a:off x="3185707" y="844462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sys_read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7EC541-A398-4762-8EB7-0E899E96837C}"/>
              </a:ext>
            </a:extLst>
          </p:cNvPr>
          <p:cNvSpPr/>
          <p:nvPr/>
        </p:nvSpPr>
        <p:spPr>
          <a:xfrm>
            <a:off x="3185706" y="1251067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vfs_read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DCCDC-F48E-4D51-BE40-C637581A71FA}"/>
              </a:ext>
            </a:extLst>
          </p:cNvPr>
          <p:cNvSpPr/>
          <p:nvPr/>
        </p:nvSpPr>
        <p:spPr>
          <a:xfrm>
            <a:off x="2907605" y="1931502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new_sync_read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CC56C3-7FE6-4A2D-B2E3-F4FE817CE1CE}"/>
              </a:ext>
            </a:extLst>
          </p:cNvPr>
          <p:cNvSpPr/>
          <p:nvPr/>
        </p:nvSpPr>
        <p:spPr>
          <a:xfrm>
            <a:off x="1341440" y="1967916"/>
            <a:ext cx="1118357" cy="195830"/>
          </a:xfrm>
          <a:prstGeom prst="rect">
            <a:avLst/>
          </a:prstGeom>
          <a:solidFill>
            <a:srgbClr val="FDE26F"/>
          </a:solidFill>
          <a:ln cmpd="dbl">
            <a:solidFill>
              <a:srgbClr val="C5A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file_operations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EAB4E-58AF-4A93-B4BA-64C755621736}"/>
              </a:ext>
            </a:extLst>
          </p:cNvPr>
          <p:cNvSpPr/>
          <p:nvPr/>
        </p:nvSpPr>
        <p:spPr>
          <a:xfrm>
            <a:off x="2214738" y="2704194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generic_file_read_iter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mm/</a:t>
            </a:r>
            <a:r>
              <a:rPr lang="en-US" altLang="ko-KR" sz="788" dirty="0" err="1">
                <a:solidFill>
                  <a:schemeClr val="tx1"/>
                </a:solidFill>
              </a:rPr>
              <a:t>filemap.c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F1335F-AD2D-45A6-B530-4B9ED4358D5A}"/>
              </a:ext>
            </a:extLst>
          </p:cNvPr>
          <p:cNvSpPr/>
          <p:nvPr/>
        </p:nvSpPr>
        <p:spPr>
          <a:xfrm>
            <a:off x="2130399" y="3047676"/>
            <a:ext cx="1297529" cy="195830"/>
          </a:xfrm>
          <a:prstGeom prst="rect">
            <a:avLst/>
          </a:prstGeom>
          <a:solidFill>
            <a:srgbClr val="FDE26F"/>
          </a:solidFill>
          <a:ln cmpd="dbl">
            <a:solidFill>
              <a:srgbClr val="C5A0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address_space_operations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0371D7-16F2-438F-A527-94DAC0C6B32D}"/>
              </a:ext>
            </a:extLst>
          </p:cNvPr>
          <p:cNvSpPr/>
          <p:nvPr/>
        </p:nvSpPr>
        <p:spPr>
          <a:xfrm>
            <a:off x="2225304" y="3420011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ext2_direct_IO()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fs/ext2/</a:t>
            </a:r>
            <a:r>
              <a:rPr lang="en-US" altLang="ko-KR" sz="788" dirty="0" err="1">
                <a:solidFill>
                  <a:schemeClr val="tx1"/>
                </a:solidFill>
              </a:rPr>
              <a:t>inode.c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55FB86-2E2C-46CF-A1FB-0CB67CFABC07}"/>
              </a:ext>
            </a:extLst>
          </p:cNvPr>
          <p:cNvSpPr/>
          <p:nvPr/>
        </p:nvSpPr>
        <p:spPr>
          <a:xfrm>
            <a:off x="3196272" y="3845278"/>
            <a:ext cx="1118357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submit_bio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block/blk-</a:t>
            </a:r>
            <a:r>
              <a:rPr lang="en-US" altLang="ko-KR" sz="788" dirty="0" err="1">
                <a:solidFill>
                  <a:schemeClr val="tx1"/>
                </a:solidFill>
              </a:rPr>
              <a:t>core.c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22D240-E62E-4150-B314-F98BB8303BA0}"/>
              </a:ext>
            </a:extLst>
          </p:cNvPr>
          <p:cNvSpPr/>
          <p:nvPr/>
        </p:nvSpPr>
        <p:spPr>
          <a:xfrm>
            <a:off x="4539877" y="3844817"/>
            <a:ext cx="1191766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generic_make_request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block/blk-</a:t>
            </a:r>
            <a:r>
              <a:rPr lang="en-US" altLang="ko-KR" sz="788" dirty="0" err="1">
                <a:solidFill>
                  <a:schemeClr val="tx1"/>
                </a:solidFill>
              </a:rPr>
              <a:t>core.c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63C6478-1786-4F07-BE52-0A35308F93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744885" y="1122871"/>
            <a:ext cx="1" cy="128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B8A789-E973-42BF-AD7C-B86C5B4FDD9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2459797" y="2065832"/>
            <a:ext cx="447807" cy="48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B627F0-2CD5-46B8-A6C0-BBF7B0CA6179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2773916" y="2982604"/>
            <a:ext cx="5247" cy="65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084747-1428-42C9-B059-77DD99728C6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779163" y="3243506"/>
            <a:ext cx="5320" cy="176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189D256-0379-48BF-A620-6785A95D226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314629" y="3984022"/>
            <a:ext cx="225248" cy="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2485BE5-E064-4D94-BD7C-C7B475C70D3B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1900618" y="1390271"/>
            <a:ext cx="1285088" cy="5776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DCCA92-EC8C-462A-BC6C-32510316BCE8}"/>
              </a:ext>
            </a:extLst>
          </p:cNvPr>
          <p:cNvSpPr txBox="1"/>
          <p:nvPr/>
        </p:nvSpPr>
        <p:spPr>
          <a:xfrm>
            <a:off x="8342" y="759154"/>
            <a:ext cx="9475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System call</a:t>
            </a:r>
            <a:endParaRPr lang="ko-KR" altLang="en-US" sz="1125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639894-B3CD-4D03-AD62-69F690D472F2}"/>
              </a:ext>
            </a:extLst>
          </p:cNvPr>
          <p:cNvSpPr txBox="1"/>
          <p:nvPr/>
        </p:nvSpPr>
        <p:spPr>
          <a:xfrm>
            <a:off x="8342" y="1258323"/>
            <a:ext cx="94751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VFS</a:t>
            </a:r>
            <a:endParaRPr lang="ko-KR" altLang="en-US" sz="1125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435CAB-EDA9-4F1F-ABC0-7E46283092BC}"/>
              </a:ext>
            </a:extLst>
          </p:cNvPr>
          <p:cNvSpPr txBox="1"/>
          <p:nvPr/>
        </p:nvSpPr>
        <p:spPr>
          <a:xfrm>
            <a:off x="8342" y="2711450"/>
            <a:ext cx="94751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Page Cache</a:t>
            </a:r>
            <a:endParaRPr lang="ko-KR" altLang="en-US" sz="1125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1BFCC3-B6D4-4584-8A40-A9F476C806DC}"/>
              </a:ext>
            </a:extLst>
          </p:cNvPr>
          <p:cNvSpPr txBox="1"/>
          <p:nvPr/>
        </p:nvSpPr>
        <p:spPr>
          <a:xfrm>
            <a:off x="8342" y="3380424"/>
            <a:ext cx="94751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Specific FS</a:t>
            </a:r>
            <a:endParaRPr lang="ko-KR" altLang="en-US" sz="1125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1ADEFD-51F5-46C8-948C-EA3CAF8A0E0F}"/>
              </a:ext>
            </a:extLst>
          </p:cNvPr>
          <p:cNvSpPr txBox="1"/>
          <p:nvPr/>
        </p:nvSpPr>
        <p:spPr>
          <a:xfrm>
            <a:off x="8342" y="3812888"/>
            <a:ext cx="104189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Block layer</a:t>
            </a:r>
            <a:endParaRPr lang="ko-KR" altLang="en-US" sz="1125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780759-A69D-408D-86E9-D769C837C487}"/>
              </a:ext>
            </a:extLst>
          </p:cNvPr>
          <p:cNvSpPr/>
          <p:nvPr/>
        </p:nvSpPr>
        <p:spPr>
          <a:xfrm>
            <a:off x="4797725" y="1265378"/>
            <a:ext cx="1167214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do_blockdev_direct_IO</a:t>
            </a:r>
            <a:endParaRPr lang="en-US" altLang="ko-KR" sz="788" dirty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fs/direct-</a:t>
            </a:r>
            <a:r>
              <a:rPr lang="en-US" altLang="ko-KR" sz="788" dirty="0" err="1">
                <a:solidFill>
                  <a:schemeClr val="tx1"/>
                </a:solidFill>
              </a:rPr>
              <a:t>io.c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BE8AE-626B-4329-9BC6-E7B643F62E7D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 flipV="1">
            <a:off x="3343661" y="1404583"/>
            <a:ext cx="1454064" cy="2154633"/>
          </a:xfrm>
          <a:prstGeom prst="bentConnector3">
            <a:avLst>
              <a:gd name="adj1" fmla="val 73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876AB5D-304A-40E2-A2DD-6FAD42B325FC}"/>
              </a:ext>
            </a:extLst>
          </p:cNvPr>
          <p:cNvSpPr/>
          <p:nvPr/>
        </p:nvSpPr>
        <p:spPr>
          <a:xfrm>
            <a:off x="4797725" y="1606634"/>
            <a:ext cx="1167214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788" dirty="0">
                <a:solidFill>
                  <a:schemeClr val="tx1"/>
                </a:solidFill>
              </a:rPr>
              <a:t>do_direct_IO</a:t>
            </a:r>
          </a:p>
          <a:p>
            <a:pPr algn="ctr"/>
            <a:r>
              <a:rPr lang="pt-BR" altLang="ko-KR" sz="788" dirty="0">
                <a:solidFill>
                  <a:schemeClr val="tx1"/>
                </a:solidFill>
              </a:rPr>
              <a:t>/* fs/direct-io.c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49106B-9BB2-4FE4-ADA7-808E61B63763}"/>
              </a:ext>
            </a:extLst>
          </p:cNvPr>
          <p:cNvSpPr/>
          <p:nvPr/>
        </p:nvSpPr>
        <p:spPr>
          <a:xfrm>
            <a:off x="4798019" y="1947890"/>
            <a:ext cx="1167214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788" dirty="0" err="1">
                <a:solidFill>
                  <a:schemeClr val="tx1"/>
                </a:solidFill>
              </a:rPr>
              <a:t>submit_page_section</a:t>
            </a:r>
            <a:endParaRPr lang="fr-FR" altLang="ko-KR" sz="788" dirty="0">
              <a:solidFill>
                <a:schemeClr val="tx1"/>
              </a:solidFill>
            </a:endParaRPr>
          </a:p>
          <a:p>
            <a:pPr algn="ctr"/>
            <a:r>
              <a:rPr lang="fr-FR" altLang="ko-KR" sz="788" dirty="0">
                <a:solidFill>
                  <a:schemeClr val="tx1"/>
                </a:solidFill>
              </a:rPr>
              <a:t>/* </a:t>
            </a:r>
            <a:r>
              <a:rPr lang="fr-FR" altLang="ko-KR" sz="788" dirty="0" err="1">
                <a:solidFill>
                  <a:schemeClr val="tx1"/>
                </a:solidFill>
              </a:rPr>
              <a:t>fs</a:t>
            </a:r>
            <a:r>
              <a:rPr lang="fr-FR" altLang="ko-KR" sz="788" dirty="0">
                <a:solidFill>
                  <a:schemeClr val="tx1"/>
                </a:solidFill>
              </a:rPr>
              <a:t>/direct-</a:t>
            </a:r>
            <a:r>
              <a:rPr lang="fr-FR" altLang="ko-KR" sz="788" dirty="0" err="1">
                <a:solidFill>
                  <a:schemeClr val="tx1"/>
                </a:solidFill>
              </a:rPr>
              <a:t>io.c</a:t>
            </a:r>
            <a:r>
              <a:rPr lang="fr-FR" altLang="ko-KR" sz="788" dirty="0">
                <a:solidFill>
                  <a:schemeClr val="tx1"/>
                </a:solidFill>
              </a:rPr>
              <a:t>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CDAABC-CA4E-4EFD-9357-A17F13520CD3}"/>
              </a:ext>
            </a:extLst>
          </p:cNvPr>
          <p:cNvSpPr/>
          <p:nvPr/>
        </p:nvSpPr>
        <p:spPr>
          <a:xfrm>
            <a:off x="4797725" y="2298379"/>
            <a:ext cx="1167214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788" dirty="0" err="1">
                <a:solidFill>
                  <a:schemeClr val="tx1"/>
                </a:solidFill>
              </a:rPr>
              <a:t>dio_bio_submit</a:t>
            </a:r>
            <a:endParaRPr lang="es-ES" altLang="ko-KR" sz="788" dirty="0">
              <a:solidFill>
                <a:schemeClr val="tx1"/>
              </a:solidFill>
            </a:endParaRPr>
          </a:p>
          <a:p>
            <a:pPr algn="ctr"/>
            <a:r>
              <a:rPr lang="es-ES" altLang="ko-KR" sz="788" dirty="0">
                <a:solidFill>
                  <a:schemeClr val="tx1"/>
                </a:solidFill>
              </a:rPr>
              <a:t>/* </a:t>
            </a:r>
            <a:r>
              <a:rPr lang="es-ES" altLang="ko-KR" sz="788" dirty="0" err="1">
                <a:solidFill>
                  <a:schemeClr val="tx1"/>
                </a:solidFill>
              </a:rPr>
              <a:t>fs</a:t>
            </a:r>
            <a:r>
              <a:rPr lang="es-ES" altLang="ko-KR" sz="788" dirty="0">
                <a:solidFill>
                  <a:schemeClr val="tx1"/>
                </a:solidFill>
              </a:rPr>
              <a:t>/</a:t>
            </a:r>
            <a:r>
              <a:rPr lang="es-ES" altLang="ko-KR" sz="788" dirty="0" err="1">
                <a:solidFill>
                  <a:schemeClr val="tx1"/>
                </a:solidFill>
              </a:rPr>
              <a:t>direct-io.c</a:t>
            </a:r>
            <a:r>
              <a:rPr lang="es-ES" altLang="ko-KR" sz="788" dirty="0">
                <a:solidFill>
                  <a:schemeClr val="tx1"/>
                </a:solidFill>
              </a:rPr>
              <a:t>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45813E-1362-4F83-9D66-D05D6503AA7C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5381332" y="1543788"/>
            <a:ext cx="0" cy="62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2227B42-9574-4D6C-8E59-B20F96085874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381332" y="1885044"/>
            <a:ext cx="294" cy="62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9BF71A-4210-45FC-BA68-5EBF3C99A2D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5381332" y="2226299"/>
            <a:ext cx="294" cy="72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A217F2-7873-4CDF-8F69-DA927AE5A1F7}"/>
              </a:ext>
            </a:extLst>
          </p:cNvPr>
          <p:cNvCxnSpPr>
            <a:cxnSpLocks/>
            <a:stCxn id="60" idx="2"/>
            <a:endCxn id="24" idx="0"/>
          </p:cNvCxnSpPr>
          <p:nvPr/>
        </p:nvCxnSpPr>
        <p:spPr>
          <a:xfrm rot="5400000">
            <a:off x="3934147" y="2398092"/>
            <a:ext cx="1268490" cy="1625882"/>
          </a:xfrm>
          <a:prstGeom prst="bentConnector3">
            <a:avLst>
              <a:gd name="adj1" fmla="val 849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74">
            <a:extLst>
              <a:ext uri="{FF2B5EF4-FFF2-40B4-BE49-F238E27FC236}">
                <a16:creationId xmlns:a16="http://schemas.microsoft.com/office/drawing/2014/main" id="{D01940D1-E0D1-4870-95B2-1BE6A67BE6E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2067043" y="1997321"/>
            <a:ext cx="540448" cy="873298"/>
          </a:xfrm>
          <a:prstGeom prst="bentConnector3">
            <a:avLst>
              <a:gd name="adj1" fmla="val 285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6A4B3-EA92-426B-8D13-536CE2A367F6}"/>
              </a:ext>
            </a:extLst>
          </p:cNvPr>
          <p:cNvSpPr txBox="1"/>
          <p:nvPr/>
        </p:nvSpPr>
        <p:spPr>
          <a:xfrm>
            <a:off x="8342" y="4219539"/>
            <a:ext cx="104189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25" b="1" dirty="0"/>
              <a:t>Drivers</a:t>
            </a:r>
            <a:endParaRPr lang="ko-KR" altLang="en-US" sz="1125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077B47-CF30-46AE-B176-4572D1B2AC2E}"/>
              </a:ext>
            </a:extLst>
          </p:cNvPr>
          <p:cNvSpPr/>
          <p:nvPr/>
        </p:nvSpPr>
        <p:spPr>
          <a:xfrm>
            <a:off x="4539876" y="4286521"/>
            <a:ext cx="1191766" cy="27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q-&gt;</a:t>
            </a:r>
            <a:r>
              <a:rPr lang="en-US" altLang="ko-KR" sz="788" dirty="0" err="1">
                <a:solidFill>
                  <a:schemeClr val="tx1"/>
                </a:solidFill>
              </a:rPr>
              <a:t>make_request_fn</a:t>
            </a:r>
            <a:endParaRPr lang="en-US" altLang="ko-KR" sz="788" dirty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driver specific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D40419A-EB25-49AA-9080-DB33686CEA86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5135759" y="4123226"/>
            <a:ext cx="1" cy="163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71A1E30-0EF1-4852-866A-AB26C830B403}"/>
              </a:ext>
            </a:extLst>
          </p:cNvPr>
          <p:cNvSpPr/>
          <p:nvPr/>
        </p:nvSpPr>
        <p:spPr>
          <a:xfrm>
            <a:off x="1279977" y="2481899"/>
            <a:ext cx="867979" cy="1507986"/>
          </a:xfrm>
          <a:prstGeom prst="downArrow">
            <a:avLst>
              <a:gd name="adj1" fmla="val 58564"/>
              <a:gd name="adj2" fmla="val 42387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struct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14271816-1115-4BA2-ADDA-63C419F010F3}"/>
              </a:ext>
            </a:extLst>
          </p:cNvPr>
          <p:cNvSpPr/>
          <p:nvPr/>
        </p:nvSpPr>
        <p:spPr>
          <a:xfrm>
            <a:off x="1297269" y="4003308"/>
            <a:ext cx="867980" cy="564772"/>
          </a:xfrm>
          <a:prstGeom prst="downArrow">
            <a:avLst>
              <a:gd name="adj1" fmla="val 58564"/>
              <a:gd name="adj2" fmla="val 42387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struct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request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2671B-231F-499E-9405-4E68A3C0CA15}"/>
              </a:ext>
            </a:extLst>
          </p:cNvPr>
          <p:cNvSpPr txBox="1"/>
          <p:nvPr/>
        </p:nvSpPr>
        <p:spPr>
          <a:xfrm>
            <a:off x="1892300" y="189815"/>
            <a:ext cx="268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u="sng" dirty="0" err="1"/>
              <a:t>DirectIO</a:t>
            </a:r>
            <a:r>
              <a:rPr lang="en-US" altLang="ko-KR" sz="2000" b="1" u="sng" dirty="0"/>
              <a:t> Overview</a:t>
            </a:r>
            <a:endParaRPr lang="ko-KR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4783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FAC344D-83C8-4B19-B4EA-0C7894E127DE}"/>
              </a:ext>
            </a:extLst>
          </p:cNvPr>
          <p:cNvSpPr/>
          <p:nvPr/>
        </p:nvSpPr>
        <p:spPr>
          <a:xfrm>
            <a:off x="414712" y="6535761"/>
            <a:ext cx="6184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+mn-ea"/>
              </a:rPr>
              <a:t>bio</a:t>
            </a:r>
            <a:r>
              <a:rPr lang="ko-KR" altLang="en-US" sz="900" dirty="0">
                <a:latin typeface="+mn-ea"/>
              </a:rPr>
              <a:t> 구조체는 </a:t>
            </a:r>
            <a:r>
              <a:rPr lang="ko-KR" altLang="en-US" sz="900" dirty="0" err="1">
                <a:latin typeface="+mn-ea"/>
              </a:rPr>
              <a:t>IO를</a:t>
            </a:r>
            <a:r>
              <a:rPr lang="ko-KR" altLang="en-US" sz="900" dirty="0">
                <a:latin typeface="+mn-ea"/>
              </a:rPr>
              <a:t> 수행할 디바이스의 블록 정보와 데이터를 메모리에 저장하기 위한 메모리 영역의 정보를 포함. </a:t>
            </a:r>
            <a:r>
              <a:rPr lang="ko-KR" altLang="en-US" sz="900" dirty="0" err="1">
                <a:latin typeface="+mn-ea"/>
              </a:rPr>
              <a:t>bio는</a:t>
            </a:r>
            <a:r>
              <a:rPr lang="ko-KR" altLang="en-US" sz="900" dirty="0">
                <a:latin typeface="+mn-ea"/>
              </a:rPr>
              <a:t> 블록장치의 물리적으로 연속된 영역을 단위로 생성됨. 이 함수는 </a:t>
            </a:r>
            <a:r>
              <a:rPr lang="ko-KR" altLang="en-US" sz="900" dirty="0" err="1">
                <a:latin typeface="+mn-ea"/>
              </a:rPr>
              <a:t>bio</a:t>
            </a:r>
            <a:r>
              <a:rPr lang="ko-KR" altLang="en-US" sz="900" dirty="0">
                <a:latin typeface="+mn-ea"/>
              </a:rPr>
              <a:t> 구조체의 정보를 </a:t>
            </a:r>
            <a:r>
              <a:rPr lang="ko-KR" altLang="en-US" sz="900" dirty="0" err="1">
                <a:latin typeface="+mn-ea"/>
              </a:rPr>
              <a:t>채워넣고</a:t>
            </a:r>
            <a:r>
              <a:rPr lang="ko-KR" altLang="en-US" sz="900" dirty="0">
                <a:latin typeface="+mn-ea"/>
              </a:rPr>
              <a:t> 발행하는 함수임. 프로세스 공간의 페이지를 1개씩 처리하며 이것이 제일 큰 루프가 됨. 이 루프 안에서 </a:t>
            </a:r>
            <a:r>
              <a:rPr lang="ko-KR" altLang="en-US" sz="900" dirty="0" err="1">
                <a:latin typeface="+mn-ea"/>
              </a:rPr>
              <a:t>get_blocks</a:t>
            </a:r>
            <a:r>
              <a:rPr lang="ko-KR" altLang="en-US" sz="900" dirty="0">
                <a:latin typeface="+mn-ea"/>
              </a:rPr>
              <a:t> 함수를 호출하여 장치의 블록 번호를 구하고 블록이 연속된 구간을 1개의 </a:t>
            </a:r>
            <a:r>
              <a:rPr lang="ko-KR" altLang="en-US" sz="900" dirty="0" err="1">
                <a:latin typeface="+mn-ea"/>
              </a:rPr>
              <a:t>bio</a:t>
            </a:r>
            <a:r>
              <a:rPr lang="ko-KR" altLang="en-US" sz="900" dirty="0">
                <a:latin typeface="+mn-ea"/>
              </a:rPr>
              <a:t> 구조체로 </a:t>
            </a:r>
            <a:r>
              <a:rPr lang="ko-KR" altLang="en-US" sz="900" dirty="0" err="1">
                <a:latin typeface="+mn-ea"/>
              </a:rPr>
              <a:t>만듬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AD5EE2C-4644-404F-8E4F-84507FC0E2B0}"/>
              </a:ext>
            </a:extLst>
          </p:cNvPr>
          <p:cNvSpPr/>
          <p:nvPr/>
        </p:nvSpPr>
        <p:spPr>
          <a:xfrm>
            <a:off x="456887" y="4753160"/>
            <a:ext cx="6184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Direct IO</a:t>
            </a:r>
            <a:r>
              <a:rPr lang="ko-KR" altLang="en-US" sz="900" dirty="0">
                <a:latin typeface="+mn-ea"/>
              </a:rPr>
              <a:t>는 파일시스템의 블록단위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로컬파일시스템 생성 시 지정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가 아니라 디바이스의 블록단위 경계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보통 </a:t>
            </a:r>
            <a:r>
              <a:rPr lang="en-US" altLang="ko-KR" sz="900" dirty="0">
                <a:latin typeface="+mn-ea"/>
              </a:rPr>
              <a:t>512 byte)</a:t>
            </a:r>
            <a:r>
              <a:rPr lang="ko-KR" altLang="en-US" sz="900" dirty="0">
                <a:latin typeface="+mn-ea"/>
              </a:rPr>
              <a:t>에 대해서도 처리를 허용함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로컬파일시스템에 구현된 </a:t>
            </a:r>
            <a:r>
              <a:rPr lang="en-US" altLang="ko-KR" sz="900" dirty="0" err="1">
                <a:latin typeface="+mn-ea"/>
              </a:rPr>
              <a:t>direct_IO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함수를 통해 </a:t>
            </a:r>
            <a:r>
              <a:rPr lang="en-US" altLang="ko-KR" sz="900" dirty="0">
                <a:latin typeface="+mn-ea"/>
              </a:rPr>
              <a:t>__</a:t>
            </a:r>
            <a:r>
              <a:rPr lang="en-US" altLang="ko-KR" sz="900" dirty="0" err="1">
                <a:latin typeface="+mn-ea"/>
              </a:rPr>
              <a:t>blockdev_direct_IO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함수를 호출하며 이 때 파일시스템의 블록을 확인할 수 있는 </a:t>
            </a:r>
            <a:r>
              <a:rPr lang="en-US" altLang="ko-KR" sz="900" dirty="0">
                <a:latin typeface="+mn-ea"/>
              </a:rPr>
              <a:t>~_</a:t>
            </a:r>
            <a:r>
              <a:rPr lang="en-US" altLang="ko-KR" sz="900" dirty="0" err="1">
                <a:latin typeface="+mn-ea"/>
              </a:rPr>
              <a:t>get_block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함수를 넘겨줌</a:t>
            </a:r>
            <a:r>
              <a:rPr lang="en-US" altLang="ko-KR" sz="900" dirty="0">
                <a:latin typeface="+mn-ea"/>
              </a:rPr>
              <a:t>. __</a:t>
            </a:r>
            <a:r>
              <a:rPr lang="en-US" altLang="ko-KR" sz="900" dirty="0" err="1">
                <a:latin typeface="+mn-ea"/>
              </a:rPr>
              <a:t>blockdev_direct_IO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함수는 </a:t>
            </a:r>
            <a:r>
              <a:rPr lang="en-US" altLang="ko-KR" sz="900" dirty="0">
                <a:latin typeface="+mn-ea"/>
              </a:rPr>
              <a:t>~_</a:t>
            </a:r>
            <a:r>
              <a:rPr lang="en-US" altLang="ko-KR" sz="900" dirty="0" err="1">
                <a:latin typeface="+mn-ea"/>
              </a:rPr>
              <a:t>get_block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함수를 이용하여 프로세스 공간의 주소와 파일 오프셋</a:t>
            </a:r>
            <a:r>
              <a:rPr lang="en-US" altLang="ko-KR" sz="900" dirty="0">
                <a:latin typeface="+mn-ea"/>
              </a:rPr>
              <a:t>(mapping)</a:t>
            </a:r>
            <a:r>
              <a:rPr lang="ko-KR" altLang="en-US" sz="900" dirty="0">
                <a:latin typeface="+mn-ea"/>
              </a:rPr>
              <a:t>을 디바이스 블록 단위로 경계를 체크하고 필요한 자원을 </a:t>
            </a:r>
            <a:r>
              <a:rPr lang="en-US" altLang="ko-KR" sz="900" dirty="0">
                <a:latin typeface="+mn-ea"/>
              </a:rPr>
              <a:t>lock </a:t>
            </a:r>
            <a:r>
              <a:rPr lang="ko-KR" altLang="en-US" sz="900" dirty="0">
                <a:latin typeface="+mn-ea"/>
              </a:rPr>
              <a:t>처리함</a:t>
            </a:r>
            <a:endParaRPr lang="en-US" altLang="ko-KR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Direct IO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의 핵심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요청에 대한 정보를 </a:t>
            </a:r>
            <a:r>
              <a:rPr lang="en-US" altLang="ko-KR" sz="900" dirty="0" err="1">
                <a:solidFill>
                  <a:srgbClr val="24292E"/>
                </a:solidFill>
                <a:latin typeface="+mn-ea"/>
              </a:rPr>
              <a:t>dio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rgbClr val="24292E"/>
                </a:solidFill>
                <a:latin typeface="+mn-ea"/>
              </a:rPr>
              <a:t>sdio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구조체에 </a:t>
            </a:r>
            <a:r>
              <a:rPr lang="ko-KR" altLang="en-US" sz="900" dirty="0" err="1">
                <a:solidFill>
                  <a:srgbClr val="24292E"/>
                </a:solidFill>
                <a:latin typeface="+mn-ea"/>
              </a:rPr>
              <a:t>채워넣어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 작업용으로 사용함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en-US" altLang="ko-KR" sz="900" dirty="0" err="1">
                <a:solidFill>
                  <a:srgbClr val="24292E"/>
                </a:solidFill>
                <a:latin typeface="+mn-ea"/>
              </a:rPr>
              <a:t>dio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rgbClr val="24292E"/>
                </a:solidFill>
                <a:latin typeface="+mn-ea"/>
              </a:rPr>
              <a:t>sdio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구조체를 인자로 </a:t>
            </a:r>
            <a:r>
              <a:rPr lang="en-US" altLang="ko-KR" sz="900" dirty="0" err="1">
                <a:solidFill>
                  <a:srgbClr val="0366D6"/>
                </a:solidFill>
                <a:latin typeface="+mn-ea"/>
                <a:hlinkClick r:id="rId2"/>
              </a:rPr>
              <a:t>do_direct_IO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 함수를 호출하며 </a:t>
            </a:r>
            <a:r>
              <a:rPr lang="ko-KR" altLang="en-US" sz="900" dirty="0" err="1">
                <a:solidFill>
                  <a:srgbClr val="24292E"/>
                </a:solidFill>
                <a:latin typeface="+mn-ea"/>
              </a:rPr>
              <a:t>반환값에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 따른 종료 처리까지 담당함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일반적으로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bio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요청의 완료를 기다리지만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부분적으로 비동기 읽기를 수행하거나 전체 비동기 쓰기를 수행하는 경우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bio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요청의 완료를 기다리지 않고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-EIOCBQUEUED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를 반환함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이 경우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bio 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요청이 완료되며 </a:t>
            </a:r>
            <a:r>
              <a:rPr lang="en-US" altLang="ko-KR" sz="900" dirty="0" err="1">
                <a:solidFill>
                  <a:srgbClr val="24292E"/>
                </a:solidFill>
                <a:latin typeface="+mn-ea"/>
              </a:rPr>
              <a:t>aio_complete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를 호출하여 비동기 </a:t>
            </a:r>
            <a:r>
              <a:rPr lang="en-US" altLang="ko-KR" sz="900" dirty="0">
                <a:solidFill>
                  <a:srgbClr val="24292E"/>
                </a:solidFill>
                <a:latin typeface="+mn-ea"/>
              </a:rPr>
              <a:t>IO</a:t>
            </a:r>
            <a:r>
              <a:rPr lang="ko-KR" altLang="en-US" sz="900" dirty="0">
                <a:solidFill>
                  <a:srgbClr val="24292E"/>
                </a:solidFill>
                <a:latin typeface="+mn-ea"/>
              </a:rPr>
              <a:t>에 관한 종료 처리를 함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6AEAB1-5F21-4771-9EAA-5C5BA64A11D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6515" y="986990"/>
            <a:ext cx="6711485" cy="2133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81367-BAE6-4D6F-9224-0B20DC24EDE6}"/>
              </a:ext>
            </a:extLst>
          </p:cNvPr>
          <p:cNvSpPr/>
          <p:nvPr/>
        </p:nvSpPr>
        <p:spPr>
          <a:xfrm>
            <a:off x="0" y="0"/>
            <a:ext cx="293029" cy="986990"/>
          </a:xfrm>
          <a:prstGeom prst="rect">
            <a:avLst/>
          </a:prstGeom>
          <a:solidFill>
            <a:srgbClr val="F28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System Call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1C3D238-7B85-4F35-85AA-A68A74120697}"/>
              </a:ext>
            </a:extLst>
          </p:cNvPr>
          <p:cNvSpPr/>
          <p:nvPr/>
        </p:nvSpPr>
        <p:spPr>
          <a:xfrm>
            <a:off x="421859" y="384563"/>
            <a:ext cx="61596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파일 </a:t>
            </a:r>
            <a:r>
              <a:rPr lang="ko-KR" altLang="en-US" sz="900" dirty="0" err="1">
                <a:latin typeface="+mn-ea"/>
              </a:rPr>
              <a:t>디스크립터를</a:t>
            </a:r>
            <a:r>
              <a:rPr lang="ko-KR" altLang="en-US" sz="900" dirty="0">
                <a:latin typeface="+mn-ea"/>
              </a:rPr>
              <a:t> 통해 파일 구조체에 접근하여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 읽기 시작할 </a:t>
            </a:r>
            <a:r>
              <a:rPr lang="ko-KR" altLang="en-US" sz="900" dirty="0" err="1">
                <a:latin typeface="+mn-ea"/>
              </a:rPr>
              <a:t>pos</a:t>
            </a:r>
            <a:r>
              <a:rPr lang="en-US" altLang="ko-KR" sz="900" dirty="0" err="1">
                <a:latin typeface="+mn-ea"/>
              </a:rPr>
              <a:t>ition</a:t>
            </a:r>
            <a:r>
              <a:rPr lang="ko-KR" altLang="en-US" sz="900" dirty="0">
                <a:latin typeface="+mn-ea"/>
              </a:rPr>
              <a:t>을 찾아 </a:t>
            </a:r>
            <a:r>
              <a:rPr lang="ko-KR" altLang="en-US" sz="900" dirty="0" err="1">
                <a:latin typeface="+mn-ea"/>
              </a:rPr>
              <a:t>read</a:t>
            </a:r>
            <a:r>
              <a:rPr lang="ko-KR" altLang="en-US" sz="900" dirty="0">
                <a:latin typeface="+mn-ea"/>
              </a:rPr>
              <a:t> 실시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567425F-CA87-45E0-85D9-5F8134C08FFF}"/>
              </a:ext>
            </a:extLst>
          </p:cNvPr>
          <p:cNvSpPr/>
          <p:nvPr/>
        </p:nvSpPr>
        <p:spPr>
          <a:xfrm>
            <a:off x="0" y="986990"/>
            <a:ext cx="293029" cy="1561475"/>
          </a:xfrm>
          <a:prstGeom prst="rect">
            <a:avLst/>
          </a:prstGeom>
          <a:solidFill>
            <a:srgbClr val="F0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VFS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2C51F8-858A-4222-ADCD-1D5A391C364C}"/>
              </a:ext>
            </a:extLst>
          </p:cNvPr>
          <p:cNvSpPr/>
          <p:nvPr/>
        </p:nvSpPr>
        <p:spPr>
          <a:xfrm>
            <a:off x="439270" y="92329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sys_read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2A5E44-9725-4FE4-A16F-11A96E7A3FD8}"/>
              </a:ext>
            </a:extLst>
          </p:cNvPr>
          <p:cNvSpPr/>
          <p:nvPr/>
        </p:nvSpPr>
        <p:spPr>
          <a:xfrm>
            <a:off x="439269" y="1129032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vfs_read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7600BD-143C-4124-BE69-0038CD647C47}"/>
              </a:ext>
            </a:extLst>
          </p:cNvPr>
          <p:cNvSpPr/>
          <p:nvPr/>
        </p:nvSpPr>
        <p:spPr>
          <a:xfrm>
            <a:off x="434137" y="1405145"/>
            <a:ext cx="6159651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VFS 계층의 </a:t>
            </a:r>
            <a:r>
              <a:rPr lang="ko-KR" altLang="en-US" sz="900" dirty="0" err="1">
                <a:latin typeface="+mn-ea"/>
              </a:rPr>
              <a:t>read</a:t>
            </a:r>
            <a:r>
              <a:rPr lang="ko-KR" altLang="en-US" sz="900" dirty="0">
                <a:latin typeface="+mn-ea"/>
              </a:rPr>
              <a:t> </a:t>
            </a:r>
            <a:r>
              <a:rPr lang="ko-KR" altLang="en-US" sz="900" dirty="0" err="1">
                <a:latin typeface="+mn-ea"/>
              </a:rPr>
              <a:t>operation</a:t>
            </a:r>
            <a:r>
              <a:rPr lang="ko-KR" altLang="en-US" sz="900" dirty="0">
                <a:latin typeface="+mn-ea"/>
              </a:rPr>
              <a:t> 코어 함수. 파일을 원하는 크기만큼 읽어서 유저 영역의 버퍼에 값을 복사함</a:t>
            </a: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일반적으로 </a:t>
            </a:r>
            <a:r>
              <a:rPr lang="en-US" altLang="ko-KR" sz="900" dirty="0" err="1">
                <a:latin typeface="+mn-ea"/>
              </a:rPr>
              <a:t>new_sync_read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함수를 통해 </a:t>
            </a:r>
            <a:r>
              <a:rPr lang="en-US" altLang="ko-KR" sz="900" dirty="0">
                <a:latin typeface="+mn-ea"/>
              </a:rPr>
              <a:t>memory management </a:t>
            </a:r>
            <a:r>
              <a:rPr lang="ko-KR" altLang="en-US" sz="900" dirty="0">
                <a:latin typeface="+mn-ea"/>
              </a:rPr>
              <a:t>영역에서 </a:t>
            </a:r>
            <a:r>
              <a:rPr lang="en-US" altLang="ko-KR" sz="900" dirty="0">
                <a:latin typeface="+mn-ea"/>
              </a:rPr>
              <a:t>page cache</a:t>
            </a:r>
            <a:r>
              <a:rPr lang="ko-KR" altLang="en-US" sz="900" dirty="0">
                <a:latin typeface="+mn-ea"/>
              </a:rPr>
              <a:t>와 함께 상호작용함</a:t>
            </a:r>
            <a:endParaRPr lang="en-US" altLang="ko-KR" sz="9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22E3EE-FAA6-4309-8C3E-E3F423DFD063}"/>
              </a:ext>
            </a:extLst>
          </p:cNvPr>
          <p:cNvSpPr/>
          <p:nvPr/>
        </p:nvSpPr>
        <p:spPr>
          <a:xfrm>
            <a:off x="439266" y="1950257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new_sync_read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912DE5-210A-4BA5-B451-232061656726}"/>
              </a:ext>
            </a:extLst>
          </p:cNvPr>
          <p:cNvSpPr/>
          <p:nvPr/>
        </p:nvSpPr>
        <p:spPr>
          <a:xfrm>
            <a:off x="439266" y="2637670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generic_file_read_iter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mm/</a:t>
            </a:r>
            <a:r>
              <a:rPr lang="en-US" altLang="ko-KR" sz="788" dirty="0" err="1">
                <a:solidFill>
                  <a:schemeClr val="tx1"/>
                </a:solidFill>
              </a:rPr>
              <a:t>filemap.c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092EB0-A307-48A6-B04A-15FA9F59D9C2}"/>
              </a:ext>
            </a:extLst>
          </p:cNvPr>
          <p:cNvSpPr/>
          <p:nvPr/>
        </p:nvSpPr>
        <p:spPr>
          <a:xfrm>
            <a:off x="449833" y="3592322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ext2_direct_IO()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fs/ext2/</a:t>
            </a:r>
            <a:r>
              <a:rPr lang="en-US" altLang="ko-KR" sz="788" dirty="0" err="1">
                <a:solidFill>
                  <a:schemeClr val="tx1"/>
                </a:solidFill>
              </a:rPr>
              <a:t>inode.c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069856-F5B9-4B9B-A737-0F10464F4879}"/>
              </a:ext>
            </a:extLst>
          </p:cNvPr>
          <p:cNvSpPr/>
          <p:nvPr/>
        </p:nvSpPr>
        <p:spPr>
          <a:xfrm>
            <a:off x="439267" y="8068045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submit_bio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block/blk-</a:t>
            </a:r>
            <a:r>
              <a:rPr lang="en-US" altLang="ko-KR" sz="788" dirty="0" err="1">
                <a:solidFill>
                  <a:schemeClr val="tx1"/>
                </a:solidFill>
              </a:rPr>
              <a:t>core.c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576400-5413-43A7-88C6-8AC8D96E05A3}"/>
              </a:ext>
            </a:extLst>
          </p:cNvPr>
          <p:cNvSpPr/>
          <p:nvPr/>
        </p:nvSpPr>
        <p:spPr>
          <a:xfrm>
            <a:off x="414715" y="8537816"/>
            <a:ext cx="1191766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generic_make_request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block/blk-</a:t>
            </a:r>
            <a:r>
              <a:rPr lang="en-US" altLang="ko-KR" sz="788" dirty="0" err="1">
                <a:solidFill>
                  <a:schemeClr val="tx1"/>
                </a:solidFill>
              </a:rPr>
              <a:t>core.c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6B3CE7C-FA0C-4AB2-80BB-AFDE46203DA8}"/>
              </a:ext>
            </a:extLst>
          </p:cNvPr>
          <p:cNvSpPr/>
          <p:nvPr/>
        </p:nvSpPr>
        <p:spPr>
          <a:xfrm>
            <a:off x="446329" y="4473751"/>
            <a:ext cx="1167214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 err="1">
                <a:solidFill>
                  <a:schemeClr val="tx1"/>
                </a:solidFill>
              </a:rPr>
              <a:t>do_blockdev_direct_IO</a:t>
            </a:r>
            <a:endParaRPr lang="en-US" altLang="ko-KR" sz="788" dirty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fs/direct-</a:t>
            </a:r>
            <a:r>
              <a:rPr lang="en-US" altLang="ko-KR" sz="788" dirty="0" err="1">
                <a:solidFill>
                  <a:schemeClr val="tx1"/>
                </a:solidFill>
              </a:rPr>
              <a:t>io.c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2A55AD-B1CB-4E30-ACAB-AF507BBE6DEA}"/>
              </a:ext>
            </a:extLst>
          </p:cNvPr>
          <p:cNvSpPr/>
          <p:nvPr/>
        </p:nvSpPr>
        <p:spPr>
          <a:xfrm>
            <a:off x="439267" y="6252578"/>
            <a:ext cx="1167214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788" dirty="0">
                <a:solidFill>
                  <a:schemeClr val="tx1"/>
                </a:solidFill>
              </a:rPr>
              <a:t>do_direct_IO</a:t>
            </a:r>
          </a:p>
          <a:p>
            <a:pPr algn="ctr"/>
            <a:r>
              <a:rPr lang="pt-BR" altLang="ko-KR" sz="788" dirty="0">
                <a:solidFill>
                  <a:schemeClr val="tx1"/>
                </a:solidFill>
              </a:rPr>
              <a:t>/* fs/direct-io.c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094482-381C-408D-9F65-2D9C774D5515}"/>
              </a:ext>
            </a:extLst>
          </p:cNvPr>
          <p:cNvSpPr/>
          <p:nvPr/>
        </p:nvSpPr>
        <p:spPr>
          <a:xfrm>
            <a:off x="439561" y="7718352"/>
            <a:ext cx="1167214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788" dirty="0" err="1">
                <a:solidFill>
                  <a:schemeClr val="tx1"/>
                </a:solidFill>
              </a:rPr>
              <a:t>submit_page_section</a:t>
            </a:r>
            <a:endParaRPr lang="fr-FR" altLang="ko-KR" sz="788" dirty="0">
              <a:solidFill>
                <a:schemeClr val="tx1"/>
              </a:solidFill>
            </a:endParaRPr>
          </a:p>
          <a:p>
            <a:pPr algn="ctr"/>
            <a:r>
              <a:rPr lang="fr-FR" altLang="ko-KR" sz="788" dirty="0">
                <a:solidFill>
                  <a:schemeClr val="tx1"/>
                </a:solidFill>
              </a:rPr>
              <a:t>/* </a:t>
            </a:r>
            <a:r>
              <a:rPr lang="fr-FR" altLang="ko-KR" sz="788" dirty="0" err="1">
                <a:solidFill>
                  <a:schemeClr val="tx1"/>
                </a:solidFill>
              </a:rPr>
              <a:t>fs</a:t>
            </a:r>
            <a:r>
              <a:rPr lang="fr-FR" altLang="ko-KR" sz="788" dirty="0">
                <a:solidFill>
                  <a:schemeClr val="tx1"/>
                </a:solidFill>
              </a:rPr>
              <a:t>/direct-</a:t>
            </a:r>
            <a:r>
              <a:rPr lang="fr-FR" altLang="ko-KR" sz="788" dirty="0" err="1">
                <a:solidFill>
                  <a:schemeClr val="tx1"/>
                </a:solidFill>
              </a:rPr>
              <a:t>io.c</a:t>
            </a:r>
            <a:r>
              <a:rPr lang="fr-FR" altLang="ko-KR" sz="788" dirty="0">
                <a:solidFill>
                  <a:schemeClr val="tx1"/>
                </a:solidFill>
              </a:rPr>
              <a:t>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736F8F-D970-404E-B6F4-4F463AC19881}"/>
              </a:ext>
            </a:extLst>
          </p:cNvPr>
          <p:cNvSpPr/>
          <p:nvPr/>
        </p:nvSpPr>
        <p:spPr>
          <a:xfrm>
            <a:off x="439267" y="7237282"/>
            <a:ext cx="1167214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788" dirty="0" err="1">
                <a:solidFill>
                  <a:schemeClr val="tx1"/>
                </a:solidFill>
              </a:rPr>
              <a:t>dio_bio_submit</a:t>
            </a:r>
            <a:endParaRPr lang="es-ES" altLang="ko-KR" sz="788" dirty="0">
              <a:solidFill>
                <a:schemeClr val="tx1"/>
              </a:solidFill>
            </a:endParaRPr>
          </a:p>
          <a:p>
            <a:pPr algn="ctr"/>
            <a:r>
              <a:rPr lang="es-ES" altLang="ko-KR" sz="788" dirty="0">
                <a:solidFill>
                  <a:schemeClr val="tx1"/>
                </a:solidFill>
              </a:rPr>
              <a:t>/* </a:t>
            </a:r>
            <a:r>
              <a:rPr lang="es-ES" altLang="ko-KR" sz="788" dirty="0" err="1">
                <a:solidFill>
                  <a:schemeClr val="tx1"/>
                </a:solidFill>
              </a:rPr>
              <a:t>fs</a:t>
            </a:r>
            <a:r>
              <a:rPr lang="es-ES" altLang="ko-KR" sz="788" dirty="0">
                <a:solidFill>
                  <a:schemeClr val="tx1"/>
                </a:solidFill>
              </a:rPr>
              <a:t>/</a:t>
            </a:r>
            <a:r>
              <a:rPr lang="es-ES" altLang="ko-KR" sz="788" dirty="0" err="1">
                <a:solidFill>
                  <a:schemeClr val="tx1"/>
                </a:solidFill>
              </a:rPr>
              <a:t>direct-io.c</a:t>
            </a:r>
            <a:r>
              <a:rPr lang="es-ES" altLang="ko-KR" sz="788" dirty="0">
                <a:solidFill>
                  <a:schemeClr val="tx1"/>
                </a:solidFill>
              </a:rPr>
              <a:t> */</a:t>
            </a:r>
            <a:endParaRPr lang="en-US" altLang="ko-KR" sz="788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3BBE6D-63D2-449A-A17C-418035ECBFB9}"/>
              </a:ext>
            </a:extLst>
          </p:cNvPr>
          <p:cNvSpPr/>
          <p:nvPr/>
        </p:nvSpPr>
        <p:spPr>
          <a:xfrm>
            <a:off x="449833" y="9331617"/>
            <a:ext cx="1191766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q-&gt;</a:t>
            </a:r>
            <a:r>
              <a:rPr lang="en-US" altLang="ko-KR" sz="788" dirty="0" err="1">
                <a:solidFill>
                  <a:schemeClr val="tx1"/>
                </a:solidFill>
              </a:rPr>
              <a:t>make_request_fn</a:t>
            </a:r>
            <a:endParaRPr lang="en-US" altLang="ko-KR" sz="788" dirty="0">
              <a:solidFill>
                <a:schemeClr val="tx1"/>
              </a:solidFill>
            </a:endParaRP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driver specific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4DB5EA-487E-45DC-A737-2CC73F8F4614}"/>
              </a:ext>
            </a:extLst>
          </p:cNvPr>
          <p:cNvSpPr/>
          <p:nvPr/>
        </p:nvSpPr>
        <p:spPr>
          <a:xfrm>
            <a:off x="0" y="4403885"/>
            <a:ext cx="293029" cy="3195543"/>
          </a:xfrm>
          <a:prstGeom prst="rect">
            <a:avLst/>
          </a:prstGeom>
          <a:solidFill>
            <a:srgbClr val="F0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VFS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EA9797F-4F1D-4952-A2FC-DE717CAFEC12}"/>
              </a:ext>
            </a:extLst>
          </p:cNvPr>
          <p:cNvSpPr/>
          <p:nvPr/>
        </p:nvSpPr>
        <p:spPr>
          <a:xfrm>
            <a:off x="0" y="2548467"/>
            <a:ext cx="293029" cy="985486"/>
          </a:xfrm>
          <a:prstGeom prst="rect">
            <a:avLst/>
          </a:prstGeom>
          <a:solidFill>
            <a:srgbClr val="8AC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Page Cache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25FF7EF-40AD-4F15-B48A-5602F45A0DB3}"/>
              </a:ext>
            </a:extLst>
          </p:cNvPr>
          <p:cNvSpPr/>
          <p:nvPr/>
        </p:nvSpPr>
        <p:spPr>
          <a:xfrm>
            <a:off x="0" y="3533953"/>
            <a:ext cx="293029" cy="883080"/>
          </a:xfrm>
          <a:prstGeom prst="rect">
            <a:avLst/>
          </a:prstGeom>
          <a:solidFill>
            <a:srgbClr val="7C9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Specific FS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527EF3B-C5AA-41B2-8B93-6E8FDDFEE06C}"/>
              </a:ext>
            </a:extLst>
          </p:cNvPr>
          <p:cNvSpPr/>
          <p:nvPr/>
        </p:nvSpPr>
        <p:spPr>
          <a:xfrm>
            <a:off x="0" y="7605406"/>
            <a:ext cx="293029" cy="1666492"/>
          </a:xfrm>
          <a:prstGeom prst="rect">
            <a:avLst/>
          </a:prstGeom>
          <a:solidFill>
            <a:srgbClr val="01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Block layer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839F5F8-CD12-495F-9377-D7F317F8327B}"/>
              </a:ext>
            </a:extLst>
          </p:cNvPr>
          <p:cNvSpPr/>
          <p:nvPr/>
        </p:nvSpPr>
        <p:spPr>
          <a:xfrm>
            <a:off x="0" y="9265920"/>
            <a:ext cx="293029" cy="653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spc="600" dirty="0">
                <a:ln w="1270">
                  <a:solidFill>
                    <a:schemeClr val="bg1"/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Drivers</a:t>
            </a:r>
            <a:endParaRPr lang="ko-KR" altLang="en-US" sz="1000" b="1" spc="600" dirty="0">
              <a:ln w="1270">
                <a:solidFill>
                  <a:schemeClr val="bg1"/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804E17-E807-4889-9A42-B4BFBA24EEC9}"/>
              </a:ext>
            </a:extLst>
          </p:cNvPr>
          <p:cNvSpPr/>
          <p:nvPr/>
        </p:nvSpPr>
        <p:spPr>
          <a:xfrm>
            <a:off x="441325" y="3869938"/>
            <a:ext cx="6184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(ext2로 설명) VFS 함수인 </a:t>
            </a:r>
            <a:r>
              <a:rPr lang="ko-KR" altLang="en-US" sz="900" dirty="0" err="1">
                <a:latin typeface="+mn-ea"/>
              </a:rPr>
              <a:t>blockdev_direct_IO가</a:t>
            </a:r>
            <a:r>
              <a:rPr lang="ko-KR" altLang="en-US" sz="900" dirty="0">
                <a:latin typeface="+mn-ea"/>
              </a:rPr>
              <a:t> 디바이스 블록단위 경계까지 맞춰줄 수 있도록 ext2_get_block 함수 포인터를 인자로 사용함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016A90-F42B-4B95-9F79-9C8B3D525EC4}"/>
              </a:ext>
            </a:extLst>
          </p:cNvPr>
          <p:cNvSpPr/>
          <p:nvPr/>
        </p:nvSpPr>
        <p:spPr>
          <a:xfrm>
            <a:off x="409583" y="8949843"/>
            <a:ext cx="61842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상위 계층의 요청인 </a:t>
            </a:r>
            <a:r>
              <a:rPr lang="ko-KR" altLang="en-US" sz="800" dirty="0" err="1"/>
              <a:t>bio를</a:t>
            </a:r>
            <a:r>
              <a:rPr lang="ko-KR" altLang="en-US" sz="800" dirty="0"/>
              <a:t> 병합 및 재배치하고 </a:t>
            </a:r>
            <a:r>
              <a:rPr lang="ko-KR" altLang="en-US" sz="800" dirty="0" err="1"/>
              <a:t>q</a:t>
            </a:r>
            <a:r>
              <a:rPr lang="ko-KR" altLang="en-US" sz="800" dirty="0"/>
              <a:t>-&gt;</a:t>
            </a:r>
            <a:r>
              <a:rPr lang="ko-KR" altLang="en-US" sz="800" dirty="0" err="1"/>
              <a:t>make_request_fn</a:t>
            </a:r>
            <a:r>
              <a:rPr lang="ko-KR" altLang="en-US" sz="800" dirty="0"/>
              <a:t> 함수를 통해 </a:t>
            </a:r>
            <a:r>
              <a:rPr lang="ko-KR" altLang="en-US" sz="800" dirty="0" err="1"/>
              <a:t>request</a:t>
            </a:r>
            <a:r>
              <a:rPr lang="ko-KR" altLang="en-US" sz="800" dirty="0"/>
              <a:t> 구조체의 할당 및 </a:t>
            </a:r>
            <a:r>
              <a:rPr lang="ko-KR" altLang="en-US" sz="800" dirty="0" err="1"/>
              <a:t>큐잉을</a:t>
            </a:r>
            <a:r>
              <a:rPr lang="ko-KR" altLang="en-US" sz="800" dirty="0"/>
              <a:t> 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C6E54D9-33A0-4F64-8A87-9FDC91A4BA53}"/>
              </a:ext>
            </a:extLst>
          </p:cNvPr>
          <p:cNvSpPr/>
          <p:nvPr/>
        </p:nvSpPr>
        <p:spPr>
          <a:xfrm>
            <a:off x="1786485" y="1129032"/>
            <a:ext cx="1118357" cy="278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__</a:t>
            </a:r>
            <a:r>
              <a:rPr lang="en-US" altLang="ko-KR" sz="788" dirty="0" err="1">
                <a:solidFill>
                  <a:schemeClr val="tx1"/>
                </a:solidFill>
              </a:rPr>
              <a:t>vfs_read</a:t>
            </a:r>
            <a:r>
              <a:rPr lang="en-US" altLang="ko-KR" sz="788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788" dirty="0">
                <a:solidFill>
                  <a:schemeClr val="tx1"/>
                </a:solidFill>
              </a:rPr>
              <a:t>/* fs/</a:t>
            </a:r>
            <a:r>
              <a:rPr lang="en-US" altLang="ko-KR" sz="788" dirty="0" err="1">
                <a:solidFill>
                  <a:schemeClr val="tx1"/>
                </a:solidFill>
              </a:rPr>
              <a:t>read_write.c</a:t>
            </a:r>
            <a:r>
              <a:rPr lang="en-US" altLang="ko-KR" sz="788" dirty="0">
                <a:solidFill>
                  <a:schemeClr val="tx1"/>
                </a:solidFill>
              </a:rPr>
              <a:t> */</a:t>
            </a:r>
            <a:endParaRPr lang="ko-KR" altLang="en-US" sz="788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00391C-9E69-4FB4-B2F0-4357FA9DD478}"/>
              </a:ext>
            </a:extLst>
          </p:cNvPr>
          <p:cNvSpPr/>
          <p:nvPr/>
        </p:nvSpPr>
        <p:spPr>
          <a:xfrm>
            <a:off x="434137" y="2239886"/>
            <a:ext cx="615965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iovec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kiocb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iov_iter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구조체에 대한 그림 정리 필요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DFCFD14-287E-4793-9090-4A780875674F}"/>
              </a:ext>
            </a:extLst>
          </p:cNvPr>
          <p:cNvSpPr/>
          <p:nvPr/>
        </p:nvSpPr>
        <p:spPr>
          <a:xfrm>
            <a:off x="446329" y="2907042"/>
            <a:ext cx="6159651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</a:rPr>
              <a:t>읽고자 하는 구간의 페이지 캐시에 </a:t>
            </a:r>
            <a:r>
              <a:rPr lang="en-US" altLang="ko-KR" sz="900" dirty="0">
                <a:latin typeface="+mn-ea"/>
              </a:rPr>
              <a:t>dirty </a:t>
            </a:r>
            <a:r>
              <a:rPr lang="ko-KR" altLang="en-US" sz="900" dirty="0">
                <a:latin typeface="+mn-ea"/>
              </a:rPr>
              <a:t>페이지가 존재하면 저장장치에 기록하여 최신 데이터로 만듦</a:t>
            </a: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</a:rPr>
              <a:t>address space operation</a:t>
            </a:r>
            <a:r>
              <a:rPr lang="ko-KR" altLang="en-US" sz="900" dirty="0">
                <a:latin typeface="+mn-ea"/>
              </a:rPr>
              <a:t>의 </a:t>
            </a:r>
            <a:r>
              <a:rPr lang="en-US" altLang="ko-KR" sz="900" dirty="0" err="1">
                <a:latin typeface="+mn-ea"/>
              </a:rPr>
              <a:t>direct_IO</a:t>
            </a:r>
            <a:r>
              <a:rPr lang="ko-KR" altLang="en-US" sz="900" dirty="0">
                <a:latin typeface="+mn-ea"/>
              </a:rPr>
              <a:t> 호출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0F64461-4656-4223-A3F4-9B801227C3E1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46515" y="2534497"/>
            <a:ext cx="6711485" cy="1397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BB5B985-1AD2-4892-B375-3975271E8647}"/>
              </a:ext>
            </a:extLst>
          </p:cNvPr>
          <p:cNvCxnSpPr>
            <a:cxnSpLocks/>
            <a:stCxn id="79" idx="2"/>
          </p:cNvCxnSpPr>
          <p:nvPr/>
        </p:nvCxnSpPr>
        <p:spPr>
          <a:xfrm flipV="1">
            <a:off x="146515" y="3524005"/>
            <a:ext cx="6711485" cy="99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EB8B2BF-85A2-4A7E-9338-5E076E22371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146515" y="9242414"/>
            <a:ext cx="6735381" cy="235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A553DE9-0B2B-4A21-85A0-4E8F1FD65315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146515" y="4403885"/>
            <a:ext cx="6711485" cy="192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5CCFEED-B310-45F2-B680-8F6B64E4CD94}"/>
              </a:ext>
            </a:extLst>
          </p:cNvPr>
          <p:cNvCxnSpPr>
            <a:cxnSpLocks/>
            <a:stCxn id="78" idx="2"/>
          </p:cNvCxnSpPr>
          <p:nvPr/>
        </p:nvCxnSpPr>
        <p:spPr>
          <a:xfrm flipV="1">
            <a:off x="146515" y="7592818"/>
            <a:ext cx="6711485" cy="661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667</Words>
  <Application>Microsoft Office PowerPoint</Application>
  <PresentationFormat>A4 용지(210x297mm)</PresentationFormat>
  <Paragraphs>81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jemin ahn</dc:creator>
  <cp:lastModifiedBy>Yoonsue Joe</cp:lastModifiedBy>
  <cp:revision>54</cp:revision>
  <dcterms:created xsi:type="dcterms:W3CDTF">2019-01-14T02:35:51Z</dcterms:created>
  <dcterms:modified xsi:type="dcterms:W3CDTF">2019-02-20T05:18:21Z</dcterms:modified>
</cp:coreProperties>
</file>