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>
        <p:scale>
          <a:sx n="75" d="100"/>
          <a:sy n="75" d="100"/>
        </p:scale>
        <p:origin x="284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D1986A8-FE92-4B9F-B2E7-3EB750DF5284}"/>
              </a:ext>
            </a:extLst>
          </p:cNvPr>
          <p:cNvGrpSpPr/>
          <p:nvPr/>
        </p:nvGrpSpPr>
        <p:grpSpPr>
          <a:xfrm>
            <a:off x="1021301" y="2336776"/>
            <a:ext cx="10608773" cy="1250396"/>
            <a:chOff x="1021301" y="2336776"/>
            <a:chExt cx="10608773" cy="125039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635C8FF-DBBA-458F-B380-48709CD03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301" y="2355750"/>
              <a:ext cx="1176618" cy="889200"/>
            </a:xfrm>
            <a:prstGeom prst="rect">
              <a:avLst/>
            </a:prstGeom>
          </p:spPr>
        </p:pic>
        <p:pic>
          <p:nvPicPr>
            <p:cNvPr id="1030" name="Picture 6" descr="西安電子科技大學- 維基百科，自由的百科全書">
              <a:extLst>
                <a:ext uri="{FF2B5EF4-FFF2-40B4-BE49-F238E27FC236}">
                  <a16:creationId xmlns:a16="http://schemas.microsoft.com/office/drawing/2014/main" id="{0DA9E8CC-E602-411C-9F86-5015DF0F492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17" t="1565" r="20136" b="39543"/>
            <a:stretch/>
          </p:blipFill>
          <p:spPr bwMode="auto">
            <a:xfrm>
              <a:off x="3560005" y="2355750"/>
              <a:ext cx="880890" cy="88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C870358-E90F-4F3A-86C3-13A0F6C6A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5189" y="2336776"/>
              <a:ext cx="1225613" cy="927148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15D28B4-4BC8-4857-A078-9F1D82C5D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86606" y="2374973"/>
              <a:ext cx="939848" cy="901746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6A9FB31-EC21-47B0-9F5C-EBA5C16FC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2213" y="2355904"/>
              <a:ext cx="933498" cy="889046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AC81BE7-FA08-4978-958A-0C9F4A590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43090" y="2371481"/>
              <a:ext cx="971600" cy="927148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CE4215C-7500-4E45-88F0-C5CB5B356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731326" y="2435300"/>
              <a:ext cx="1898748" cy="755689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1231E09-61D2-43F9-86A2-4942A1435D47}"/>
                </a:ext>
              </a:extLst>
            </p:cNvPr>
            <p:cNvSpPr txBox="1"/>
            <p:nvPr/>
          </p:nvSpPr>
          <p:spPr>
            <a:xfrm>
              <a:off x="1021301" y="3248618"/>
              <a:ext cx="102674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HUMA 2022 is organized in collaboration with NWPT, XDU, JD AI Research, UESTC, Tsinghua University, and IBM Research.</a:t>
              </a:r>
            </a:p>
          </p:txBody>
        </p:sp>
        <p:pic>
          <p:nvPicPr>
            <p:cNvPr id="1026" name="Picture 2" descr="See the source image">
              <a:extLst>
                <a:ext uri="{FF2B5EF4-FFF2-40B4-BE49-F238E27FC236}">
                  <a16:creationId xmlns:a16="http://schemas.microsoft.com/office/drawing/2014/main" id="{3A3FD8A4-DFD1-4CEE-B106-F24DAA242E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35" t="5778" r="16430" b="50000"/>
            <a:stretch/>
          </p:blipFill>
          <p:spPr bwMode="auto">
            <a:xfrm>
              <a:off x="6095096" y="2371481"/>
              <a:ext cx="1130300" cy="842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24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cwfang</dc:creator>
  <cp:lastModifiedBy>cwfang</cp:lastModifiedBy>
  <cp:revision>5</cp:revision>
  <dcterms:created xsi:type="dcterms:W3CDTF">2022-05-05T08:10:18Z</dcterms:created>
  <dcterms:modified xsi:type="dcterms:W3CDTF">2022-05-05T10:14:38Z</dcterms:modified>
</cp:coreProperties>
</file>