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GIF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21080" y="2336800"/>
            <a:ext cx="10608945" cy="1249680"/>
            <a:chOff x="1608" y="3680"/>
            <a:chExt cx="16707" cy="1968"/>
          </a:xfrm>
        </p:grpSpPr>
        <p:pic>
          <p:nvPicPr>
            <p:cNvPr id="1030" name="Picture 6" descr="西安電子科技大學- 維基百科，自由的百科全書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17" t="1565" r="20136" b="39543"/>
            <a:stretch>
              <a:fillRect/>
            </a:stretch>
          </p:blipFill>
          <p:spPr bwMode="auto">
            <a:xfrm>
              <a:off x="5606" y="3710"/>
              <a:ext cx="1387" cy="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1" y="3680"/>
              <a:ext cx="1930" cy="146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2" y="3740"/>
              <a:ext cx="1480" cy="14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9" y="3772"/>
              <a:ext cx="1470" cy="14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54" y="3735"/>
              <a:ext cx="1530" cy="146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25" y="3835"/>
              <a:ext cx="2990" cy="119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608" y="5116"/>
              <a:ext cx="16169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HUMA 2022 is organized in collaboration with NWPT, XDU, JD AI Research, UESTC, Tsinghua University, and IBM Research.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35" t="5778" r="16430" b="50000"/>
            <a:stretch>
              <a:fillRect/>
            </a:stretch>
          </p:blipFill>
          <p:spPr bwMode="auto">
            <a:xfrm>
              <a:off x="9599" y="3735"/>
              <a:ext cx="1780" cy="1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图片 3" descr="logo-mini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49" y="3773"/>
              <a:ext cx="1853" cy="1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c5c3178-a309-4fd6-b971-e32ed4566437"/>
  <p:tag name="COMMONDATA" val="eyJoZGlkIjoiMjlkNjUxNDJjOWEzYzYyZDAzYzUwMTNiZjIyNzFmZT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cwfang</dc:creator>
  <cp:lastModifiedBy>XuanHan</cp:lastModifiedBy>
  <cp:revision>6</cp:revision>
  <dcterms:created xsi:type="dcterms:W3CDTF">2022-05-05T08:10:00Z</dcterms:created>
  <dcterms:modified xsi:type="dcterms:W3CDTF">2023-03-10T05:31:18Z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D2149A39126041978885EF6975EF7362</vt:lpwstr>
  </property>
  <property fmtid="{D5CDD505-2E9C-101B-9397-08002B2CF9AE}" pid="3" name="KSOProductBuildVer">
    <vt:lpwstr>2052-11.1.0.13703</vt:lpwstr>
  </property>
</Properties>
</file>