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F5F8-B19C-4ACC-85C0-FA1C44B0A75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BEE61-A672-459D-86B7-DD71BC63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4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2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94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4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6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B48D-3DA0-4E53-824F-3EC9AA9519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EBE41-EF63-4A90-84CE-E5F93E3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3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CMIU-CSE-DSA2019/20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06" y="0"/>
            <a:ext cx="8915399" cy="1761893"/>
          </a:xfrm>
        </p:spPr>
        <p:txBody>
          <a:bodyPr/>
          <a:lstStyle/>
          <a:p>
            <a:r>
              <a:rPr lang="en-US" dirty="0" err="1" smtClean="0"/>
              <a:t>DSA</a:t>
            </a:r>
            <a:r>
              <a:rPr lang="en-US" dirty="0" smtClean="0"/>
              <a:t> project Semester 2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325" y="1761893"/>
            <a:ext cx="8915399" cy="3361184"/>
          </a:xfrm>
        </p:spPr>
        <p:txBody>
          <a:bodyPr>
            <a:normAutofit/>
          </a:bodyPr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Nam – </a:t>
            </a:r>
            <a:r>
              <a:rPr lang="en-US" dirty="0" err="1" smtClean="0"/>
              <a:t>ITITIU16114</a:t>
            </a:r>
            <a:endParaRPr lang="en-US" dirty="0" smtClean="0"/>
          </a:p>
          <a:p>
            <a:r>
              <a:rPr lang="en-US" dirty="0" smtClean="0"/>
              <a:t>Do Thai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– </a:t>
            </a:r>
            <a:r>
              <a:rPr lang="en-US" dirty="0" err="1" smtClean="0"/>
              <a:t>ITITIU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r>
              <a:rPr lang="en-US" dirty="0" smtClean="0"/>
              <a:t> – </a:t>
            </a:r>
            <a:r>
              <a:rPr lang="en-US" dirty="0" err="1" smtClean="0"/>
              <a:t>ITITIU</a:t>
            </a:r>
            <a:endParaRPr lang="en-US" dirty="0" smtClean="0"/>
          </a:p>
          <a:p>
            <a:r>
              <a:rPr lang="en-US" dirty="0" smtClean="0"/>
              <a:t>Tang Minh </a:t>
            </a:r>
            <a:r>
              <a:rPr lang="en-US" dirty="0" err="1" smtClean="0"/>
              <a:t>Khoi</a:t>
            </a:r>
            <a:r>
              <a:rPr lang="en-US" dirty="0" smtClean="0"/>
              <a:t> – </a:t>
            </a:r>
            <a:r>
              <a:rPr lang="en-US" dirty="0" err="1" smtClean="0"/>
              <a:t>ITITIU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76" y="0"/>
            <a:ext cx="8911687" cy="1280890"/>
          </a:xfrm>
        </p:spPr>
        <p:txBody>
          <a:bodyPr/>
          <a:lstStyle/>
          <a:p>
            <a:r>
              <a:rPr lang="en-US" dirty="0" smtClean="0"/>
              <a:t>Install in other computer.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41" y="852318"/>
            <a:ext cx="8915400" cy="3777622"/>
          </a:xfrm>
        </p:spPr>
        <p:txBody>
          <a:bodyPr/>
          <a:lstStyle/>
          <a:p>
            <a:r>
              <a:rPr lang="en-US" dirty="0" smtClean="0"/>
              <a:t>We share </a:t>
            </a:r>
            <a:r>
              <a:rPr lang="en-US" dirty="0" smtClean="0"/>
              <a:t>source code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Another can clone it through link or download zip file.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51" y="1843276"/>
            <a:ext cx="7909932" cy="41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686" y="2977017"/>
            <a:ext cx="8911687" cy="1280890"/>
          </a:xfrm>
        </p:spPr>
        <p:txBody>
          <a:bodyPr/>
          <a:lstStyle/>
          <a:p>
            <a:r>
              <a:rPr lang="en-US" dirty="0" smtClean="0"/>
              <a:t>Thank you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2048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627" y="8105177"/>
            <a:ext cx="7876176" cy="471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10" descr="Káº¿t quáº£ hÃ¬nh áº£nh cho HTM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Káº¿t quáº£ hÃ¬nh áº£nh cho HTML logo"/>
          <p:cNvSpPr>
            <a:spLocks noChangeAspect="1" noChangeArrowheads="1"/>
          </p:cNvSpPr>
          <p:nvPr/>
        </p:nvSpPr>
        <p:spPr bwMode="auto">
          <a:xfrm>
            <a:off x="307975" y="7937"/>
            <a:ext cx="4074454" cy="407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4" descr="Káº¿t quáº£ hÃ¬nh áº£nh cho HTML logo"/>
          <p:cNvSpPr>
            <a:spLocks noChangeAspect="1" noChangeArrowheads="1"/>
          </p:cNvSpPr>
          <p:nvPr/>
        </p:nvSpPr>
        <p:spPr bwMode="auto">
          <a:xfrm>
            <a:off x="3136668" y="13200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4" name="Picture 16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90" y="1870120"/>
            <a:ext cx="1974151" cy="278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Káº¿t quáº£ hÃ¬nh áº£nh cho Javascrip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Káº¿t quáº£ hÃ¬nh áº£nh cho Javascript logo"/>
          <p:cNvSpPr>
            <a:spLocks noChangeAspect="1" noChangeArrowheads="1"/>
          </p:cNvSpPr>
          <p:nvPr/>
        </p:nvSpPr>
        <p:spPr bwMode="auto">
          <a:xfrm>
            <a:off x="1965790" y="26792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Káº¿t quáº£ hÃ¬nh áº£nh cho Javascript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98" name="Picture 30" descr="Káº¿t quáº£ hÃ¬nh áº£nh cho C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25" y="1820441"/>
            <a:ext cx="1940265" cy="272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2" descr="Káº¿t quáº£ hÃ¬nh áº£nh cho Javascript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04" name="Picture 36" descr="HÃ¬nh áº£nh cÃ³ liÃ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7" y="1357483"/>
            <a:ext cx="3759294" cy="364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r>
              <a:rPr lang="en-US" dirty="0" smtClean="0"/>
              <a:t> </a:t>
            </a:r>
            <a:r>
              <a:rPr lang="en-US" dirty="0" smtClean="0"/>
              <a:t>and structure.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</a:t>
            </a:r>
          </a:p>
          <a:p>
            <a:pPr lvl="1"/>
            <a:r>
              <a:rPr lang="en-US" dirty="0" smtClean="0"/>
              <a:t>in one file HTML only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Undo and redo function usin</a:t>
            </a:r>
            <a:r>
              <a:rPr lang="en-US" dirty="0" smtClean="0"/>
              <a:t>g Stack</a:t>
            </a:r>
            <a:endParaRPr lang="en-US" dirty="0"/>
          </a:p>
          <a:p>
            <a:pPr lvl="1"/>
            <a:r>
              <a:rPr lang="en-US" dirty="0"/>
              <a:t>Change its </a:t>
            </a:r>
            <a:r>
              <a:rPr lang="en-US" dirty="0" smtClean="0"/>
              <a:t>color (each point has special color </a:t>
            </a:r>
            <a:r>
              <a:rPr lang="en-US" dirty="0" smtClean="0"/>
              <a:t>to easily realize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is put in &lt;script&gt; tag in HTML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Using external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2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246" y="2122449"/>
            <a:ext cx="6699754" cy="377762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HCMIU-CSE-DSA2019</a:t>
            </a:r>
            <a:r>
              <a:rPr lang="en-US" dirty="0" smtClean="0">
                <a:hlinkClick r:id="rId2"/>
              </a:rPr>
              <a:t>/2048</a:t>
            </a:r>
            <a:endParaRPr lang="en-US" dirty="0" smtClean="0"/>
          </a:p>
        </p:txBody>
      </p:sp>
      <p:pic>
        <p:nvPicPr>
          <p:cNvPr id="8196" name="Picture 4" descr="Káº¿t quáº£ hÃ¬nh áº£nh cho githu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9" y="1905000"/>
            <a:ext cx="2806042" cy="280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920" y="1264555"/>
            <a:ext cx="8915400" cy="377762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up, down, left, right array key to play game.</a:t>
            </a:r>
          </a:p>
          <a:p>
            <a:r>
              <a:rPr lang="en-US" dirty="0"/>
              <a:t>The user has to slide </a:t>
            </a:r>
            <a:r>
              <a:rPr lang="en-US" dirty="0" smtClean="0"/>
              <a:t>numbered tiles on a </a:t>
            </a:r>
            <a:r>
              <a:rPr lang="en-US" dirty="0" err="1" smtClean="0"/>
              <a:t>4x4</a:t>
            </a:r>
            <a:r>
              <a:rPr lang="en-US" dirty="0" smtClean="0"/>
              <a:t> grid in order to merge them into a tile of a higher value.</a:t>
            </a:r>
          </a:p>
          <a:p>
            <a:r>
              <a:rPr lang="en-US" dirty="0"/>
              <a:t>Merge tiles up to 2048 to win</a:t>
            </a:r>
          </a:p>
        </p:txBody>
      </p:sp>
      <p:pic>
        <p:nvPicPr>
          <p:cNvPr id="5122" name="Picture 2" descr="Káº¿t quáº£ hÃ¬nh áº£nh cho up down left right key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20" y="3375641"/>
            <a:ext cx="7616283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28" y="7334"/>
            <a:ext cx="8911687" cy="1280890"/>
          </a:xfrm>
        </p:spPr>
        <p:txBody>
          <a:bodyPr/>
          <a:lstStyle/>
          <a:p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7" y="444773"/>
            <a:ext cx="6219477" cy="62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8396868" y="2899317"/>
            <a:ext cx="1784195" cy="162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158761" y="2040673"/>
            <a:ext cx="1774362" cy="1449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if you can make a 2048 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calculate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06" y="0"/>
            <a:ext cx="8911687" cy="1280890"/>
          </a:xfrm>
        </p:spPr>
        <p:txBody>
          <a:bodyPr/>
          <a:lstStyle/>
          <a:p>
            <a:r>
              <a:rPr lang="en-US" dirty="0" smtClean="0"/>
              <a:t>Minimum steps to win 2048 game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768" y="1631795"/>
            <a:ext cx="6181186" cy="3778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29522" y="5564458"/>
            <a:ext cx="8653346" cy="85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Makov</a:t>
            </a:r>
            <a:r>
              <a:rPr lang="en-US" dirty="0" smtClean="0"/>
              <a:t> Chain to find down the minimum steps to win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88" y="0"/>
            <a:ext cx="8911687" cy="128089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48" y="1280890"/>
            <a:ext cx="9297989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</TotalTime>
  <Words>191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DSA project Semester 2 2019</vt:lpstr>
      <vt:lpstr>Introduction to 2048 game</vt:lpstr>
      <vt:lpstr>Feature and structure.</vt:lpstr>
      <vt:lpstr>Github Repository</vt:lpstr>
      <vt:lpstr>User guide</vt:lpstr>
      <vt:lpstr>Win</vt:lpstr>
      <vt:lpstr>Score.</vt:lpstr>
      <vt:lpstr>Minimum steps to win 2048 game</vt:lpstr>
      <vt:lpstr>Implementation</vt:lpstr>
      <vt:lpstr>Install in other computer.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 Semester 2 2019</dc:title>
  <dc:creator>Nhữ Đình Nam</dc:creator>
  <cp:lastModifiedBy>Nhữ Đình Nam</cp:lastModifiedBy>
  <cp:revision>14</cp:revision>
  <dcterms:created xsi:type="dcterms:W3CDTF">2019-05-28T04:20:16Z</dcterms:created>
  <dcterms:modified xsi:type="dcterms:W3CDTF">2019-06-08T05:58:00Z</dcterms:modified>
</cp:coreProperties>
</file>