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3F5F8-B19C-4ACC-85C0-FA1C44B0A752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BEE61-A672-459D-86B7-DD71BC63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40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Whenever a user makes a swipe - all the tiles of the grid move in the direction of the swipe. If two tiles with an equal number align next two each other after the movement, they merge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BEE61-A672-459D-86B7-DD71BC6366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79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merge with 2 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BEE61-A672-459D-86B7-DD71BC6366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20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B48D-3DA0-4E53-824F-3EC9AA951962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58EBE41-EF63-4A90-84CE-E5F93E317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6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B48D-3DA0-4E53-824F-3EC9AA951962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8EBE41-EF63-4A90-84CE-E5F93E317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9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B48D-3DA0-4E53-824F-3EC9AA951962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8EBE41-EF63-4A90-84CE-E5F93E317ED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9235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B48D-3DA0-4E53-824F-3EC9AA951962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8EBE41-EF63-4A90-84CE-E5F93E317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2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B48D-3DA0-4E53-824F-3EC9AA951962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8EBE41-EF63-4A90-84CE-E5F93E317ED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0945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B48D-3DA0-4E53-824F-3EC9AA951962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8EBE41-EF63-4A90-84CE-E5F93E317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13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B48D-3DA0-4E53-824F-3EC9AA951962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BE41-EF63-4A90-84CE-E5F93E317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44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B48D-3DA0-4E53-824F-3EC9AA951962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BE41-EF63-4A90-84CE-E5F93E317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6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B48D-3DA0-4E53-824F-3EC9AA951962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BE41-EF63-4A90-84CE-E5F93E317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3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B48D-3DA0-4E53-824F-3EC9AA951962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8EBE41-EF63-4A90-84CE-E5F93E317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7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B48D-3DA0-4E53-824F-3EC9AA951962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8EBE41-EF63-4A90-84CE-E5F93E317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1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B48D-3DA0-4E53-824F-3EC9AA951962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8EBE41-EF63-4A90-84CE-E5F93E317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4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B48D-3DA0-4E53-824F-3EC9AA951962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BE41-EF63-4A90-84CE-E5F93E317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B48D-3DA0-4E53-824F-3EC9AA951962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BE41-EF63-4A90-84CE-E5F93E317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9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B48D-3DA0-4E53-824F-3EC9AA951962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BE41-EF63-4A90-84CE-E5F93E317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7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B48D-3DA0-4E53-824F-3EC9AA951962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8EBE41-EF63-4A90-84CE-E5F93E317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8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1B48D-3DA0-4E53-824F-3EC9AA951962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58EBE41-EF63-4A90-84CE-E5F93E317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13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HCMIU-CSE-DSA2019/204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906" y="0"/>
            <a:ext cx="8915399" cy="1761893"/>
          </a:xfrm>
        </p:spPr>
        <p:txBody>
          <a:bodyPr/>
          <a:lstStyle/>
          <a:p>
            <a:r>
              <a:rPr lang="en-US" dirty="0" err="1" smtClean="0"/>
              <a:t>DSA</a:t>
            </a:r>
            <a:r>
              <a:rPr lang="en-US" dirty="0" smtClean="0"/>
              <a:t> project Semester 2 2019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6325" y="1761893"/>
            <a:ext cx="8915399" cy="3361184"/>
          </a:xfrm>
        </p:spPr>
        <p:txBody>
          <a:bodyPr>
            <a:normAutofit/>
          </a:bodyPr>
          <a:lstStyle/>
          <a:p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Dinh</a:t>
            </a:r>
            <a:r>
              <a:rPr lang="en-US" dirty="0" smtClean="0"/>
              <a:t> Nam – </a:t>
            </a:r>
            <a:r>
              <a:rPr lang="en-US" dirty="0" err="1" smtClean="0"/>
              <a:t>ITITIU16114</a:t>
            </a:r>
            <a:endParaRPr lang="en-US" dirty="0" smtClean="0"/>
          </a:p>
          <a:p>
            <a:r>
              <a:rPr lang="en-US" dirty="0" smtClean="0"/>
              <a:t>Do Thai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r>
              <a:rPr lang="en-US" dirty="0" smtClean="0"/>
              <a:t> – </a:t>
            </a:r>
            <a:r>
              <a:rPr lang="en-US" dirty="0" err="1" smtClean="0"/>
              <a:t>ITITIU</a:t>
            </a:r>
            <a:endParaRPr lang="en-US" dirty="0" smtClean="0"/>
          </a:p>
          <a:p>
            <a:r>
              <a:rPr lang="en-US" dirty="0" smtClean="0"/>
              <a:t>Le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Vy</a:t>
            </a:r>
            <a:r>
              <a:rPr lang="en-US" dirty="0" smtClean="0"/>
              <a:t> – </a:t>
            </a:r>
            <a:r>
              <a:rPr lang="en-US" dirty="0" err="1" smtClean="0"/>
              <a:t>ITITIU</a:t>
            </a:r>
            <a:endParaRPr lang="en-US" dirty="0" smtClean="0"/>
          </a:p>
          <a:p>
            <a:r>
              <a:rPr lang="en-US" dirty="0" smtClean="0"/>
              <a:t>Tang Minh </a:t>
            </a:r>
            <a:r>
              <a:rPr lang="en-US" dirty="0" err="1" smtClean="0"/>
              <a:t>Khoi</a:t>
            </a:r>
            <a:r>
              <a:rPr lang="en-US" dirty="0" smtClean="0"/>
              <a:t> – </a:t>
            </a:r>
            <a:r>
              <a:rPr lang="en-US" dirty="0" err="1" smtClean="0"/>
              <a:t>ITITIU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88" y="0"/>
            <a:ext cx="8911687" cy="1280890"/>
          </a:xfrm>
        </p:spPr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548" y="1280890"/>
            <a:ext cx="9297989" cy="377762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2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76" y="0"/>
            <a:ext cx="8911687" cy="1280890"/>
          </a:xfrm>
        </p:spPr>
        <p:txBody>
          <a:bodyPr/>
          <a:lstStyle/>
          <a:p>
            <a:r>
              <a:rPr lang="en-US" dirty="0" smtClean="0"/>
              <a:t>Install in other computer.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1651" y="852318"/>
            <a:ext cx="8915400" cy="3777622"/>
          </a:xfrm>
        </p:spPr>
        <p:txBody>
          <a:bodyPr/>
          <a:lstStyle/>
          <a:p>
            <a:r>
              <a:rPr lang="en-US" dirty="0" smtClean="0"/>
              <a:t>We share it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Another can clone it through link or download zip file.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302" y="1932486"/>
            <a:ext cx="7909932" cy="413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6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686" y="2977017"/>
            <a:ext cx="8911687" cy="1280890"/>
          </a:xfrm>
        </p:spPr>
        <p:txBody>
          <a:bodyPr/>
          <a:lstStyle/>
          <a:p>
            <a:r>
              <a:rPr lang="en-US" dirty="0" smtClean="0"/>
              <a:t>Thank you for listening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7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2048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627" y="8105177"/>
            <a:ext cx="7876176" cy="4710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32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AutoShape 10" descr="Káº¿t quáº£ hÃ¬nh áº£nh cho HTML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2" descr="Káº¿t quáº£ hÃ¬nh áº£nh cho HTML logo"/>
          <p:cNvSpPr>
            <a:spLocks noChangeAspect="1" noChangeArrowheads="1"/>
          </p:cNvSpPr>
          <p:nvPr/>
        </p:nvSpPr>
        <p:spPr bwMode="auto">
          <a:xfrm>
            <a:off x="307975" y="7937"/>
            <a:ext cx="4074454" cy="407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4" descr="Káº¿t quáº£ hÃ¬nh áº£nh cho HTML logo"/>
          <p:cNvSpPr>
            <a:spLocks noChangeAspect="1" noChangeArrowheads="1"/>
          </p:cNvSpPr>
          <p:nvPr/>
        </p:nvSpPr>
        <p:spPr bwMode="auto">
          <a:xfrm>
            <a:off x="3136668" y="13200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84" name="Picture 16" descr="HÃ¬nh áº£nh cÃ³ liÃ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490" y="1870120"/>
            <a:ext cx="1974151" cy="278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2" descr="Káº¿t quáº£ hÃ¬nh áº£nh cho Javascript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4" descr="Káº¿t quáº£ hÃ¬nh áº£nh cho Javascript logo"/>
          <p:cNvSpPr>
            <a:spLocks noChangeAspect="1" noChangeArrowheads="1"/>
          </p:cNvSpPr>
          <p:nvPr/>
        </p:nvSpPr>
        <p:spPr bwMode="auto">
          <a:xfrm>
            <a:off x="1965790" y="26792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6" descr="Káº¿t quáº£ hÃ¬nh áº£nh cho Javascript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98" name="Picture 30" descr="Káº¿t quáº£ hÃ¬nh áº£nh cho CS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925" y="1820441"/>
            <a:ext cx="1940265" cy="272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32" descr="Káº¿t quáº£ hÃ¬nh áº£nh cho Javascript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204" name="Picture 36" descr="HÃ¬nh áº£nh cÃ³ liÃªn qu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27" y="1357483"/>
            <a:ext cx="3759294" cy="364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4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Feature, structure and design.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</a:t>
            </a:r>
          </a:p>
          <a:p>
            <a:pPr lvl="1"/>
            <a:r>
              <a:rPr lang="en-US" dirty="0" smtClean="0"/>
              <a:t>in one file HTML only.</a:t>
            </a:r>
          </a:p>
          <a:p>
            <a:pPr lvl="1"/>
            <a:r>
              <a:rPr lang="en-US" dirty="0"/>
              <a:t>Move</a:t>
            </a:r>
          </a:p>
          <a:p>
            <a:pPr lvl="1"/>
            <a:r>
              <a:rPr lang="en-US" dirty="0"/>
              <a:t>Disappear</a:t>
            </a:r>
          </a:p>
          <a:p>
            <a:pPr lvl="1"/>
            <a:r>
              <a:rPr lang="en-US" dirty="0"/>
              <a:t>Increment </a:t>
            </a:r>
            <a:r>
              <a:rPr lang="en-US" dirty="0" smtClean="0"/>
              <a:t>itself</a:t>
            </a:r>
            <a:endParaRPr lang="en-US" dirty="0"/>
          </a:p>
          <a:p>
            <a:pPr lvl="1"/>
            <a:r>
              <a:rPr lang="en-US" dirty="0"/>
              <a:t>Change its </a:t>
            </a:r>
            <a:r>
              <a:rPr lang="en-US" dirty="0" smtClean="0"/>
              <a:t>color (each point has special color for easy to realize).</a:t>
            </a:r>
          </a:p>
          <a:p>
            <a:r>
              <a:rPr lang="en-US" dirty="0" smtClean="0"/>
              <a:t>Structure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is put in &lt;script&gt; tag in HTML.</a:t>
            </a:r>
          </a:p>
          <a:p>
            <a:r>
              <a:rPr lang="en-US" dirty="0" smtClean="0"/>
              <a:t>Design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72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246" y="2122449"/>
            <a:ext cx="6699754" cy="377762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 smtClean="0">
                <a:hlinkClick r:id="rId2"/>
              </a:rPr>
              <a:t>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HCMIU-CSE-DSA2019</a:t>
            </a:r>
            <a:r>
              <a:rPr lang="en-US" dirty="0" smtClean="0">
                <a:hlinkClick r:id="rId2"/>
              </a:rPr>
              <a:t>/2048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Github</a:t>
            </a:r>
            <a:r>
              <a:rPr lang="en-US" dirty="0" smtClean="0"/>
              <a:t> link.</a:t>
            </a:r>
            <a:endParaRPr lang="en-US" dirty="0"/>
          </a:p>
        </p:txBody>
      </p:sp>
      <p:pic>
        <p:nvPicPr>
          <p:cNvPr id="8196" name="Picture 4" descr="Káº¿t quáº£ hÃ¬nh áº£nh cho github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79" y="1905000"/>
            <a:ext cx="2806042" cy="280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8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8920" y="1264555"/>
            <a:ext cx="8915400" cy="3777622"/>
          </a:xfrm>
        </p:spPr>
        <p:txBody>
          <a:bodyPr/>
          <a:lstStyle/>
          <a:p>
            <a:r>
              <a:rPr lang="en-US" dirty="0" smtClean="0"/>
              <a:t>Enter your name before playing to make a record.</a:t>
            </a:r>
          </a:p>
          <a:p>
            <a:r>
              <a:rPr lang="en-US" dirty="0"/>
              <a:t>Using up, down, left, right array key to play game.</a:t>
            </a:r>
          </a:p>
          <a:p>
            <a:r>
              <a:rPr lang="en-US" dirty="0"/>
              <a:t>The user has to slide </a:t>
            </a:r>
            <a:r>
              <a:rPr lang="en-US" dirty="0" smtClean="0"/>
              <a:t>numbered tiles on a </a:t>
            </a:r>
            <a:r>
              <a:rPr lang="en-US" dirty="0" err="1" smtClean="0"/>
              <a:t>4x4</a:t>
            </a:r>
            <a:r>
              <a:rPr lang="en-US" dirty="0" smtClean="0"/>
              <a:t> grid in order to merge them into a tile of a higher value.</a:t>
            </a:r>
          </a:p>
          <a:p>
            <a:r>
              <a:rPr lang="en-US" dirty="0"/>
              <a:t>Merge tiles up to 2048 to win</a:t>
            </a:r>
            <a:endParaRPr lang="en-US" dirty="0"/>
          </a:p>
        </p:txBody>
      </p:sp>
      <p:pic>
        <p:nvPicPr>
          <p:cNvPr id="5122" name="Picture 2" descr="Káº¿t quáº£ hÃ¬nh áº£nh cho up down left right key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920" y="3375641"/>
            <a:ext cx="7616283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09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Tile Simple 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6498" y="1419922"/>
            <a:ext cx="9698114" cy="4412166"/>
          </a:xfrm>
        </p:spPr>
        <p:txBody>
          <a:bodyPr/>
          <a:lstStyle/>
          <a:p>
            <a:pPr lvl="8"/>
            <a:r>
              <a:rPr lang="en-US" sz="3600" dirty="0" smtClean="0"/>
              <a:t>The </a:t>
            </a:r>
            <a:r>
              <a:rPr lang="en-US" sz="3600" dirty="0"/>
              <a:t>main component is the game grid, which consists of 4 rows and 4 columns</a:t>
            </a:r>
            <a:r>
              <a:rPr lang="en-US" sz="3600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589" y="1419922"/>
            <a:ext cx="4069963" cy="386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02" y="-38277"/>
            <a:ext cx="8911687" cy="1280890"/>
          </a:xfrm>
        </p:spPr>
        <p:txBody>
          <a:bodyPr/>
          <a:lstStyle/>
          <a:p>
            <a:r>
              <a:rPr lang="en-US" dirty="0" smtClean="0"/>
              <a:t>The Simple Move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16200000">
            <a:off x="5561461" y="1791186"/>
            <a:ext cx="1159728" cy="35098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6635"/>
            <a:ext cx="4386422" cy="37356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225" y="1092819"/>
            <a:ext cx="4295775" cy="3869473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63602" y="4601199"/>
            <a:ext cx="8915400" cy="37776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rot="10800000">
            <a:off x="1572322" y="2966224"/>
            <a:ext cx="602166" cy="1315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033284" y="1092820"/>
            <a:ext cx="3010828" cy="82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685343" y="431735"/>
            <a:ext cx="1292225" cy="1115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new tile with 2 or 4 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824510" y="2230244"/>
            <a:ext cx="1451979" cy="2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126960" y="1760857"/>
            <a:ext cx="1575147" cy="1045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merge 2 is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6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228" y="7334"/>
            <a:ext cx="8911687" cy="1280890"/>
          </a:xfrm>
        </p:spPr>
        <p:txBody>
          <a:bodyPr/>
          <a:lstStyle/>
          <a:p>
            <a:r>
              <a:rPr lang="en-US" dirty="0" smtClean="0"/>
              <a:t>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HÃ¬nh áº£nh cÃ³ liÃ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437" y="444773"/>
            <a:ext cx="6219477" cy="622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8396868" y="2899317"/>
            <a:ext cx="1784195" cy="1628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158761" y="2040673"/>
            <a:ext cx="1774362" cy="1449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if you can make a 2048 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6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06" y="0"/>
            <a:ext cx="8911687" cy="1280890"/>
          </a:xfrm>
        </p:spPr>
        <p:txBody>
          <a:bodyPr/>
          <a:lstStyle/>
          <a:p>
            <a:r>
              <a:rPr lang="en-US" dirty="0" smtClean="0"/>
              <a:t>Minimum steps to win 2048 game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0768" y="1631795"/>
            <a:ext cx="6181186" cy="37782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29522" y="5564458"/>
            <a:ext cx="8653346" cy="85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Using </a:t>
            </a:r>
            <a:r>
              <a:rPr lang="en-US" dirty="0" err="1" smtClean="0"/>
              <a:t>Makov</a:t>
            </a:r>
            <a:r>
              <a:rPr lang="en-US" dirty="0" smtClean="0"/>
              <a:t> Chain to find down the minimum steps to win the game.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76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292</TotalTime>
  <Words>274</Words>
  <Application>Microsoft Office PowerPoint</Application>
  <PresentationFormat>Widescreen</PresentationFormat>
  <Paragraphs>43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Wisp</vt:lpstr>
      <vt:lpstr>DSA project Semester 2 2019</vt:lpstr>
      <vt:lpstr>Introduction to 2048 game</vt:lpstr>
      <vt:lpstr>Feature, structure and design.</vt:lpstr>
      <vt:lpstr>List of contribution</vt:lpstr>
      <vt:lpstr>User guide</vt:lpstr>
      <vt:lpstr>Tile Simple Move</vt:lpstr>
      <vt:lpstr>The Simple Move</vt:lpstr>
      <vt:lpstr>Win</vt:lpstr>
      <vt:lpstr>Minimum steps to win 2048 game</vt:lpstr>
      <vt:lpstr>Design</vt:lpstr>
      <vt:lpstr>Install in other computer.</vt:lpstr>
      <vt:lpstr>Thank you for listening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 project Semester 2 2019</dc:title>
  <dc:creator>Nhữ Đình Nam</dc:creator>
  <cp:lastModifiedBy>Nhữ Đình Nam</cp:lastModifiedBy>
  <cp:revision>13</cp:revision>
  <dcterms:created xsi:type="dcterms:W3CDTF">2019-05-28T04:20:16Z</dcterms:created>
  <dcterms:modified xsi:type="dcterms:W3CDTF">2019-05-28T09:13:01Z</dcterms:modified>
</cp:coreProperties>
</file>