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 r:id="rId2"/>
    <p:sldId id="259" r:id="rId3"/>
    <p:sldId id="272" r:id="rId4"/>
    <p:sldId id="284" r:id="rId5"/>
    <p:sldId id="285" r:id="rId6"/>
    <p:sldId id="275" r:id="rId7"/>
    <p:sldId id="276" r:id="rId8"/>
    <p:sldId id="286" r:id="rId9"/>
    <p:sldId id="288" r:id="rId10"/>
    <p:sldId id="297" r:id="rId11"/>
    <p:sldId id="287" r:id="rId12"/>
    <p:sldId id="289" r:id="rId13"/>
    <p:sldId id="291" r:id="rId14"/>
    <p:sldId id="301" r:id="rId15"/>
    <p:sldId id="292" r:id="rId16"/>
    <p:sldId id="294" r:id="rId17"/>
    <p:sldId id="298" r:id="rId18"/>
    <p:sldId id="295" r:id="rId19"/>
    <p:sldId id="279" r:id="rId20"/>
    <p:sldId id="280" r:id="rId21"/>
    <p:sldId id="281" r:id="rId22"/>
    <p:sldId id="282"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D9EF"/>
    <a:srgbClr val="D9E8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40AC8-128A-610F-1BDB-55C8DD1B0CB9}" v="154" dt="2024-07-16T07:04:22.899"/>
    <p1510:client id="{1CE29CB4-54CF-1744-452D-2D7CB5DF8A41}" v="2552" dt="2024-07-16T03:34:24.105"/>
    <p1510:client id="{4338D6E0-D4EB-3FE4-B195-C9F02E8C82BC}" v="7" dt="2024-07-16T10:06:13.370"/>
    <p1510:client id="{930B00BE-2512-7667-F6E2-3405677B51FB}" v="314" dt="2024-07-16T11:41:47.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1" autoAdjust="0"/>
    <p:restoredTop sz="96591"/>
  </p:normalViewPr>
  <p:slideViewPr>
    <p:cSldViewPr snapToGrid="0">
      <p:cViewPr>
        <p:scale>
          <a:sx n="113" d="100"/>
          <a:sy n="113" d="100"/>
        </p:scale>
        <p:origin x="1328" y="8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faf7a80c3d6ea202e1104a71b92a894563bb2e097427dd415cd8527f0fe767ff::" providerId="AD" clId="Web-{1CE29CB4-54CF-1744-452D-2D7CB5DF8A41}"/>
    <pc:docChg chg="addSld delSld modSld sldOrd">
      <pc:chgData name="Guest User" userId="S::urn:spo:anon#faf7a80c3d6ea202e1104a71b92a894563bb2e097427dd415cd8527f0fe767ff::" providerId="AD" clId="Web-{1CE29CB4-54CF-1744-452D-2D7CB5DF8A41}" dt="2024-07-16T03:34:24.105" v="1334" actId="1076"/>
      <pc:docMkLst>
        <pc:docMk/>
      </pc:docMkLst>
      <pc:sldChg chg="modSp">
        <pc:chgData name="Guest User" userId="S::urn:spo:anon#faf7a80c3d6ea202e1104a71b92a894563bb2e097427dd415cd8527f0fe767ff::" providerId="AD" clId="Web-{1CE29CB4-54CF-1744-452D-2D7CB5DF8A41}" dt="2024-07-15T18:17:06.910" v="916" actId="1076"/>
        <pc:sldMkLst>
          <pc:docMk/>
          <pc:sldMk cId="741526774" sldId="270"/>
        </pc:sldMkLst>
        <pc:spChg chg="mod">
          <ac:chgData name="Guest User" userId="S::urn:spo:anon#faf7a80c3d6ea202e1104a71b92a894563bb2e097427dd415cd8527f0fe767ff::" providerId="AD" clId="Web-{1CE29CB4-54CF-1744-452D-2D7CB5DF8A41}" dt="2024-07-15T18:17:06.910" v="916" actId="1076"/>
          <ac:spMkLst>
            <pc:docMk/>
            <pc:sldMk cId="741526774" sldId="270"/>
            <ac:spMk id="3" creationId="{203887A2-D654-5E29-C249-1E90A5CB4696}"/>
          </ac:spMkLst>
        </pc:spChg>
      </pc:sldChg>
      <pc:sldChg chg="addSp modSp">
        <pc:chgData name="Guest User" userId="S::urn:spo:anon#faf7a80c3d6ea202e1104a71b92a894563bb2e097427dd415cd8527f0fe767ff::" providerId="AD" clId="Web-{1CE29CB4-54CF-1744-452D-2D7CB5DF8A41}" dt="2024-07-15T17:49:09.025" v="202" actId="1076"/>
        <pc:sldMkLst>
          <pc:docMk/>
          <pc:sldMk cId="2332089425" sldId="278"/>
        </pc:sldMkLst>
        <pc:spChg chg="mod">
          <ac:chgData name="Guest User" userId="S::urn:spo:anon#faf7a80c3d6ea202e1104a71b92a894563bb2e097427dd415cd8527f0fe767ff::" providerId="AD" clId="Web-{1CE29CB4-54CF-1744-452D-2D7CB5DF8A41}" dt="2024-07-15T17:46:34.067" v="15" actId="20577"/>
          <ac:spMkLst>
            <pc:docMk/>
            <pc:sldMk cId="2332089425" sldId="278"/>
            <ac:spMk id="3" creationId="{F3B7B9A9-0313-B45D-6965-0782B299A529}"/>
          </ac:spMkLst>
        </pc:spChg>
        <pc:spChg chg="mod">
          <ac:chgData name="Guest User" userId="S::urn:spo:anon#faf7a80c3d6ea202e1104a71b92a894563bb2e097427dd415cd8527f0fe767ff::" providerId="AD" clId="Web-{1CE29CB4-54CF-1744-452D-2D7CB5DF8A41}" dt="2024-07-15T17:49:09.025" v="202" actId="1076"/>
          <ac:spMkLst>
            <pc:docMk/>
            <pc:sldMk cId="2332089425" sldId="278"/>
            <ac:spMk id="4" creationId="{A9296296-3562-1F9B-878C-880FEBE0AE4A}"/>
          </ac:spMkLst>
        </pc:spChg>
        <pc:picChg chg="add mod">
          <ac:chgData name="Guest User" userId="S::urn:spo:anon#faf7a80c3d6ea202e1104a71b92a894563bb2e097427dd415cd8527f0fe767ff::" providerId="AD" clId="Web-{1CE29CB4-54CF-1744-452D-2D7CB5DF8A41}" dt="2024-07-15T17:46:41.239" v="18" actId="1076"/>
          <ac:picMkLst>
            <pc:docMk/>
            <pc:sldMk cId="2332089425" sldId="278"/>
            <ac:picMk id="5" creationId="{97777A19-758E-9F7C-4FD0-BA82AEC4E284}"/>
          </ac:picMkLst>
        </pc:picChg>
      </pc:sldChg>
      <pc:sldChg chg="delSp">
        <pc:chgData name="Guest User" userId="S::urn:spo:anon#faf7a80c3d6ea202e1104a71b92a894563bb2e097427dd415cd8527f0fe767ff::" providerId="AD" clId="Web-{1CE29CB4-54CF-1744-452D-2D7CB5DF8A41}" dt="2024-07-15T18:14:53.484" v="750"/>
        <pc:sldMkLst>
          <pc:docMk/>
          <pc:sldMk cId="1566911456" sldId="279"/>
        </pc:sldMkLst>
        <pc:spChg chg="del">
          <ac:chgData name="Guest User" userId="S::urn:spo:anon#faf7a80c3d6ea202e1104a71b92a894563bb2e097427dd415cd8527f0fe767ff::" providerId="AD" clId="Web-{1CE29CB4-54CF-1744-452D-2D7CB5DF8A41}" dt="2024-07-15T18:14:53.484" v="750"/>
          <ac:spMkLst>
            <pc:docMk/>
            <pc:sldMk cId="1566911456" sldId="279"/>
            <ac:spMk id="6" creationId="{7F486C80-902A-C5D6-B64B-CED1CB4D8ADD}"/>
          </ac:spMkLst>
        </pc:spChg>
      </pc:sldChg>
      <pc:sldChg chg="modSp">
        <pc:chgData name="Guest User" userId="S::urn:spo:anon#faf7a80c3d6ea202e1104a71b92a894563bb2e097427dd415cd8527f0fe767ff::" providerId="AD" clId="Web-{1CE29CB4-54CF-1744-452D-2D7CB5DF8A41}" dt="2024-07-15T18:21:18.371" v="1100" actId="20577"/>
        <pc:sldMkLst>
          <pc:docMk/>
          <pc:sldMk cId="1476164993" sldId="280"/>
        </pc:sldMkLst>
        <pc:spChg chg="mod">
          <ac:chgData name="Guest User" userId="S::urn:spo:anon#faf7a80c3d6ea202e1104a71b92a894563bb2e097427dd415cd8527f0fe767ff::" providerId="AD" clId="Web-{1CE29CB4-54CF-1744-452D-2D7CB5DF8A41}" dt="2024-07-15T18:21:18.371" v="1100" actId="20577"/>
          <ac:spMkLst>
            <pc:docMk/>
            <pc:sldMk cId="1476164993" sldId="280"/>
            <ac:spMk id="4" creationId="{F1BDC334-8B0F-3F1A-A90D-07F8E55AC2B9}"/>
          </ac:spMkLst>
        </pc:spChg>
      </pc:sldChg>
      <pc:sldChg chg="addSp modSp">
        <pc:chgData name="Guest User" userId="S::urn:spo:anon#faf7a80c3d6ea202e1104a71b92a894563bb2e097427dd415cd8527f0fe767ff::" providerId="AD" clId="Web-{1CE29CB4-54CF-1744-452D-2D7CB5DF8A41}" dt="2024-07-15T18:18:10.943" v="921" actId="14100"/>
        <pc:sldMkLst>
          <pc:docMk/>
          <pc:sldMk cId="2295157946" sldId="281"/>
        </pc:sldMkLst>
        <pc:picChg chg="add mod">
          <ac:chgData name="Guest User" userId="S::urn:spo:anon#faf7a80c3d6ea202e1104a71b92a894563bb2e097427dd415cd8527f0fe767ff::" providerId="AD" clId="Web-{1CE29CB4-54CF-1744-452D-2D7CB5DF8A41}" dt="2024-07-15T18:17:47.005" v="918" actId="1076"/>
          <ac:picMkLst>
            <pc:docMk/>
            <pc:sldMk cId="2295157946" sldId="281"/>
            <ac:picMk id="4" creationId="{E1E6790F-003D-97B5-8723-251EAFA2431C}"/>
          </ac:picMkLst>
        </pc:picChg>
        <pc:picChg chg="add mod">
          <ac:chgData name="Guest User" userId="S::urn:spo:anon#faf7a80c3d6ea202e1104a71b92a894563bb2e097427dd415cd8527f0fe767ff::" providerId="AD" clId="Web-{1CE29CB4-54CF-1744-452D-2D7CB5DF8A41}" dt="2024-07-15T18:18:10.943" v="921" actId="14100"/>
          <ac:picMkLst>
            <pc:docMk/>
            <pc:sldMk cId="2295157946" sldId="281"/>
            <ac:picMk id="5" creationId="{EB7A366F-752F-5150-0DE9-7AE7A2A7202C}"/>
          </ac:picMkLst>
        </pc:picChg>
      </pc:sldChg>
      <pc:sldChg chg="delSp modSp">
        <pc:chgData name="Guest User" userId="S::urn:spo:anon#faf7a80c3d6ea202e1104a71b92a894563bb2e097427dd415cd8527f0fe767ff::" providerId="AD" clId="Web-{1CE29CB4-54CF-1744-452D-2D7CB5DF8A41}" dt="2024-07-15T18:16:00.501" v="753" actId="1076"/>
        <pc:sldMkLst>
          <pc:docMk/>
          <pc:sldMk cId="2114529155" sldId="282"/>
        </pc:sldMkLst>
        <pc:spChg chg="del">
          <ac:chgData name="Guest User" userId="S::urn:spo:anon#faf7a80c3d6ea202e1104a71b92a894563bb2e097427dd415cd8527f0fe767ff::" providerId="AD" clId="Web-{1CE29CB4-54CF-1744-452D-2D7CB5DF8A41}" dt="2024-07-15T18:15:58.830" v="752"/>
          <ac:spMkLst>
            <pc:docMk/>
            <pc:sldMk cId="2114529155" sldId="282"/>
            <ac:spMk id="4" creationId="{7BFC8CD5-645C-61D3-027E-CAAF9E717F07}"/>
          </ac:spMkLst>
        </pc:spChg>
        <pc:picChg chg="mod">
          <ac:chgData name="Guest User" userId="S::urn:spo:anon#faf7a80c3d6ea202e1104a71b92a894563bb2e097427dd415cd8527f0fe767ff::" providerId="AD" clId="Web-{1CE29CB4-54CF-1744-452D-2D7CB5DF8A41}" dt="2024-07-15T18:16:00.501" v="753" actId="1076"/>
          <ac:picMkLst>
            <pc:docMk/>
            <pc:sldMk cId="2114529155" sldId="282"/>
            <ac:picMk id="2" creationId="{C828D7B3-562D-E4C7-BEE5-6AB77EA2DBCA}"/>
          </ac:picMkLst>
        </pc:picChg>
      </pc:sldChg>
      <pc:sldChg chg="addSp delSp modSp add replId">
        <pc:chgData name="Guest User" userId="S::urn:spo:anon#faf7a80c3d6ea202e1104a71b92a894563bb2e097427dd415cd8527f0fe767ff::" providerId="AD" clId="Web-{1CE29CB4-54CF-1744-452D-2D7CB5DF8A41}" dt="2024-07-16T03:26:38.448" v="1104" actId="1076"/>
        <pc:sldMkLst>
          <pc:docMk/>
          <pc:sldMk cId="1687416464" sldId="290"/>
        </pc:sldMkLst>
        <pc:picChg chg="del">
          <ac:chgData name="Guest User" userId="S::urn:spo:anon#faf7a80c3d6ea202e1104a71b92a894563bb2e097427dd415cd8527f0fe767ff::" providerId="AD" clId="Web-{1CE29CB4-54CF-1744-452D-2D7CB5DF8A41}" dt="2024-07-16T03:26:25.103" v="1101"/>
          <ac:picMkLst>
            <pc:docMk/>
            <pc:sldMk cId="1687416464" sldId="290"/>
            <ac:picMk id="5" creationId="{97777A19-758E-9F7C-4FD0-BA82AEC4E284}"/>
          </ac:picMkLst>
        </pc:picChg>
        <pc:picChg chg="add mod">
          <ac:chgData name="Guest User" userId="S::urn:spo:anon#faf7a80c3d6ea202e1104a71b92a894563bb2e097427dd415cd8527f0fe767ff::" providerId="AD" clId="Web-{1CE29CB4-54CF-1744-452D-2D7CB5DF8A41}" dt="2024-07-16T03:26:38.448" v="1104" actId="1076"/>
          <ac:picMkLst>
            <pc:docMk/>
            <pc:sldMk cId="1687416464" sldId="290"/>
            <ac:picMk id="6" creationId="{09BC284E-F509-0F3B-E38F-A0E6B2FE2E55}"/>
          </ac:picMkLst>
        </pc:picChg>
      </pc:sldChg>
      <pc:sldChg chg="addSp delSp modSp add replId">
        <pc:chgData name="Guest User" userId="S::urn:spo:anon#faf7a80c3d6ea202e1104a71b92a894563bb2e097427dd415cd8527f0fe767ff::" providerId="AD" clId="Web-{1CE29CB4-54CF-1744-452D-2D7CB5DF8A41}" dt="2024-07-16T03:26:43.792" v="1105" actId="1076"/>
        <pc:sldMkLst>
          <pc:docMk/>
          <pc:sldMk cId="3929234785" sldId="291"/>
        </pc:sldMkLst>
        <pc:spChg chg="mod">
          <ac:chgData name="Guest User" userId="S::urn:spo:anon#faf7a80c3d6ea202e1104a71b92a894563bb2e097427dd415cd8527f0fe767ff::" providerId="AD" clId="Web-{1CE29CB4-54CF-1744-452D-2D7CB5DF8A41}" dt="2024-07-15T18:12:02.009" v="636" actId="14100"/>
          <ac:spMkLst>
            <pc:docMk/>
            <pc:sldMk cId="3929234785" sldId="291"/>
            <ac:spMk id="3" creationId="{F3B7B9A9-0313-B45D-6965-0782B299A529}"/>
          </ac:spMkLst>
        </pc:spChg>
        <pc:spChg chg="del">
          <ac:chgData name="Guest User" userId="S::urn:spo:anon#faf7a80c3d6ea202e1104a71b92a894563bb2e097427dd415cd8527f0fe767ff::" providerId="AD" clId="Web-{1CE29CB4-54CF-1744-452D-2D7CB5DF8A41}" dt="2024-07-15T17:51:34.217" v="224"/>
          <ac:spMkLst>
            <pc:docMk/>
            <pc:sldMk cId="3929234785" sldId="291"/>
            <ac:spMk id="4" creationId="{A9296296-3562-1F9B-878C-880FEBE0AE4A}"/>
          </ac:spMkLst>
        </pc:spChg>
        <pc:spChg chg="add del mod">
          <ac:chgData name="Guest User" userId="S::urn:spo:anon#faf7a80c3d6ea202e1104a71b92a894563bb2e097427dd415cd8527f0fe767ff::" providerId="AD" clId="Web-{1CE29CB4-54CF-1744-452D-2D7CB5DF8A41}" dt="2024-07-15T18:08:33.471" v="430"/>
          <ac:spMkLst>
            <pc:docMk/>
            <pc:sldMk cId="3929234785" sldId="291"/>
            <ac:spMk id="7" creationId="{4926810E-C60F-52BB-381D-094892E6D366}"/>
          </ac:spMkLst>
        </pc:spChg>
        <pc:spChg chg="add del mod">
          <ac:chgData name="Guest User" userId="S::urn:spo:anon#faf7a80c3d6ea202e1104a71b92a894563bb2e097427dd415cd8527f0fe767ff::" providerId="AD" clId="Web-{1CE29CB4-54CF-1744-452D-2D7CB5DF8A41}" dt="2024-07-15T18:08:34.971" v="431"/>
          <ac:spMkLst>
            <pc:docMk/>
            <pc:sldMk cId="3929234785" sldId="291"/>
            <ac:spMk id="9" creationId="{4EAE5347-481D-6629-0513-D93F9A74C3E4}"/>
          </ac:spMkLst>
        </pc:spChg>
        <pc:spChg chg="add mod">
          <ac:chgData name="Guest User" userId="S::urn:spo:anon#faf7a80c3d6ea202e1104a71b92a894563bb2e097427dd415cd8527f0fe767ff::" providerId="AD" clId="Web-{1CE29CB4-54CF-1744-452D-2D7CB5DF8A41}" dt="2024-07-15T18:11:45.243" v="614" actId="14100"/>
          <ac:spMkLst>
            <pc:docMk/>
            <pc:sldMk cId="3929234785" sldId="291"/>
            <ac:spMk id="11" creationId="{B7199AE0-5436-2751-544A-E9BAFAA2A769}"/>
          </ac:spMkLst>
        </pc:spChg>
        <pc:picChg chg="del">
          <ac:chgData name="Guest User" userId="S::urn:spo:anon#faf7a80c3d6ea202e1104a71b92a894563bb2e097427dd415cd8527f0fe767ff::" providerId="AD" clId="Web-{1CE29CB4-54CF-1744-452D-2D7CB5DF8A41}" dt="2024-07-15T17:51:23.123" v="205"/>
          <ac:picMkLst>
            <pc:docMk/>
            <pc:sldMk cId="3929234785" sldId="291"/>
            <ac:picMk id="5" creationId="{97777A19-758E-9F7C-4FD0-BA82AEC4E284}"/>
          </ac:picMkLst>
        </pc:picChg>
        <pc:picChg chg="add mod">
          <ac:chgData name="Guest User" userId="S::urn:spo:anon#faf7a80c3d6ea202e1104a71b92a894563bb2e097427dd415cd8527f0fe767ff::" providerId="AD" clId="Web-{1CE29CB4-54CF-1744-452D-2D7CB5DF8A41}" dt="2024-07-16T03:26:43.792" v="1105" actId="1076"/>
          <ac:picMkLst>
            <pc:docMk/>
            <pc:sldMk cId="3929234785" sldId="291"/>
            <ac:picMk id="12" creationId="{344EDC98-7982-158C-8781-2C47F03F673F}"/>
          </ac:picMkLst>
        </pc:picChg>
      </pc:sldChg>
      <pc:sldChg chg="modSp add ord replId">
        <pc:chgData name="Guest User" userId="S::urn:spo:anon#faf7a80c3d6ea202e1104a71b92a894563bb2e097427dd415cd8527f0fe767ff::" providerId="AD" clId="Web-{1CE29CB4-54CF-1744-452D-2D7CB5DF8A41}" dt="2024-07-16T03:34:24.105" v="1334" actId="1076"/>
        <pc:sldMkLst>
          <pc:docMk/>
          <pc:sldMk cId="1542501318" sldId="292"/>
        </pc:sldMkLst>
        <pc:spChg chg="mod">
          <ac:chgData name="Guest User" userId="S::urn:spo:anon#faf7a80c3d6ea202e1104a71b92a894563bb2e097427dd415cd8527f0fe767ff::" providerId="AD" clId="Web-{1CE29CB4-54CF-1744-452D-2D7CB5DF8A41}" dt="2024-07-16T03:33:17.212" v="1308" actId="14100"/>
          <ac:spMkLst>
            <pc:docMk/>
            <pc:sldMk cId="1542501318" sldId="292"/>
            <ac:spMk id="7" creationId="{4926810E-C60F-52BB-381D-094892E6D366}"/>
          </ac:spMkLst>
        </pc:spChg>
        <pc:spChg chg="mod">
          <ac:chgData name="Guest User" userId="S::urn:spo:anon#faf7a80c3d6ea202e1104a71b92a894563bb2e097427dd415cd8527f0fe767ff::" providerId="AD" clId="Web-{1CE29CB4-54CF-1744-452D-2D7CB5DF8A41}" dt="2024-07-16T03:34:24.105" v="1334" actId="1076"/>
          <ac:spMkLst>
            <pc:docMk/>
            <pc:sldMk cId="1542501318" sldId="292"/>
            <ac:spMk id="9" creationId="{4EAE5347-481D-6629-0513-D93F9A74C3E4}"/>
          </ac:spMkLst>
        </pc:spChg>
      </pc:sldChg>
      <pc:sldChg chg="add del replId">
        <pc:chgData name="Guest User" userId="S::urn:spo:anon#faf7a80c3d6ea202e1104a71b92a894563bb2e097427dd415cd8527f0fe767ff::" providerId="AD" clId="Web-{1CE29CB4-54CF-1744-452D-2D7CB5DF8A41}" dt="2024-07-15T18:08:53.050" v="434"/>
        <pc:sldMkLst>
          <pc:docMk/>
          <pc:sldMk cId="284299164" sldId="293"/>
        </pc:sldMkLst>
      </pc:sldChg>
      <pc:sldChg chg="addSp delSp modSp add del mod replId setBg">
        <pc:chgData name="Guest User" userId="S::urn:spo:anon#faf7a80c3d6ea202e1104a71b92a894563bb2e097427dd415cd8527f0fe767ff::" providerId="AD" clId="Web-{1CE29CB4-54CF-1744-452D-2D7CB5DF8A41}" dt="2024-07-16T03:31:08.895" v="1274"/>
        <pc:sldMkLst>
          <pc:docMk/>
          <pc:sldMk cId="1060185051" sldId="293"/>
        </pc:sldMkLst>
        <pc:spChg chg="mod">
          <ac:chgData name="Guest User" userId="S::urn:spo:anon#faf7a80c3d6ea202e1104a71b92a894563bb2e097427dd415cd8527f0fe767ff::" providerId="AD" clId="Web-{1CE29CB4-54CF-1744-452D-2D7CB5DF8A41}" dt="2024-07-15T18:13:20.371" v="660"/>
          <ac:spMkLst>
            <pc:docMk/>
            <pc:sldMk cId="1060185051" sldId="293"/>
            <ac:spMk id="3" creationId="{F3B7B9A9-0313-B45D-6965-0782B299A529}"/>
          </ac:spMkLst>
        </pc:spChg>
        <pc:spChg chg="add del">
          <ac:chgData name="Guest User" userId="S::urn:spo:anon#faf7a80c3d6ea202e1104a71b92a894563bb2e097427dd415cd8527f0fe767ff::" providerId="AD" clId="Web-{1CE29CB4-54CF-1744-452D-2D7CB5DF8A41}" dt="2024-07-15T18:13:51.794" v="669"/>
          <ac:spMkLst>
            <pc:docMk/>
            <pc:sldMk cId="1060185051" sldId="293"/>
            <ac:spMk id="7" creationId="{C10757A8-B8BA-8A9F-2CF8-272E1AC8F3A5}"/>
          </ac:spMkLst>
        </pc:spChg>
        <pc:spChg chg="mod">
          <ac:chgData name="Guest User" userId="S::urn:spo:anon#faf7a80c3d6ea202e1104a71b92a894563bb2e097427dd415cd8527f0fe767ff::" providerId="AD" clId="Web-{1CE29CB4-54CF-1744-452D-2D7CB5DF8A41}" dt="2024-07-15T18:13:20.371" v="660"/>
          <ac:spMkLst>
            <pc:docMk/>
            <pc:sldMk cId="1060185051" sldId="293"/>
            <ac:spMk id="8" creationId="{02916E48-1754-8F38-833D-FEAFF4A1FAB7}"/>
          </ac:spMkLst>
        </pc:spChg>
        <pc:spChg chg="add mod">
          <ac:chgData name="Guest User" userId="S::urn:spo:anon#faf7a80c3d6ea202e1104a71b92a894563bb2e097427dd415cd8527f0fe767ff::" providerId="AD" clId="Web-{1CE29CB4-54CF-1744-452D-2D7CB5DF8A41}" dt="2024-07-15T18:14:34.139" v="747" actId="1076"/>
          <ac:spMkLst>
            <pc:docMk/>
            <pc:sldMk cId="1060185051" sldId="293"/>
            <ac:spMk id="10" creationId="{951B3D15-B2AB-C495-9BB7-9D1AE06B73D0}"/>
          </ac:spMkLst>
        </pc:spChg>
        <pc:spChg chg="del">
          <ac:chgData name="Guest User" userId="S::urn:spo:anon#faf7a80c3d6ea202e1104a71b92a894563bb2e097427dd415cd8527f0fe767ff::" providerId="AD" clId="Web-{1CE29CB4-54CF-1744-452D-2D7CB5DF8A41}" dt="2024-07-15T18:12:40.682" v="652"/>
          <ac:spMkLst>
            <pc:docMk/>
            <pc:sldMk cId="1060185051" sldId="293"/>
            <ac:spMk id="11" creationId="{B7199AE0-5436-2751-544A-E9BAFAA2A769}"/>
          </ac:spMkLst>
        </pc:spChg>
        <pc:spChg chg="add del">
          <ac:chgData name="Guest User" userId="S::urn:spo:anon#faf7a80c3d6ea202e1104a71b92a894563bb2e097427dd415cd8527f0fe767ff::" providerId="AD" clId="Web-{1CE29CB4-54CF-1744-452D-2D7CB5DF8A41}" dt="2024-07-15T18:13:20.371" v="660"/>
          <ac:spMkLst>
            <pc:docMk/>
            <pc:sldMk cId="1060185051" sldId="293"/>
            <ac:spMk id="13" creationId="{FB33DC6A-1F1C-4A06-834E-CFF88F1C0BB9}"/>
          </ac:spMkLst>
        </pc:spChg>
        <pc:spChg chg="add del">
          <ac:chgData name="Guest User" userId="S::urn:spo:anon#faf7a80c3d6ea202e1104a71b92a894563bb2e097427dd415cd8527f0fe767ff::" providerId="AD" clId="Web-{1CE29CB4-54CF-1744-452D-2D7CB5DF8A41}" dt="2024-07-15T18:13:20.371" v="660"/>
          <ac:spMkLst>
            <pc:docMk/>
            <pc:sldMk cId="1060185051" sldId="293"/>
            <ac:spMk id="15" creationId="{0FE1D5CF-87B8-4A8A-AD3C-01D06A60769B}"/>
          </ac:spMkLst>
        </pc:spChg>
        <pc:spChg chg="add del">
          <ac:chgData name="Guest User" userId="S::urn:spo:anon#faf7a80c3d6ea202e1104a71b92a894563bb2e097427dd415cd8527f0fe767ff::" providerId="AD" clId="Web-{1CE29CB4-54CF-1744-452D-2D7CB5DF8A41}" dt="2024-07-15T18:13:20.371" v="660"/>
          <ac:spMkLst>
            <pc:docMk/>
            <pc:sldMk cId="1060185051" sldId="293"/>
            <ac:spMk id="17" creationId="{60926200-45C2-41E9-839F-31CD5FE4CD59}"/>
          </ac:spMkLst>
        </pc:spChg>
        <pc:spChg chg="add del">
          <ac:chgData name="Guest User" userId="S::urn:spo:anon#faf7a80c3d6ea202e1104a71b92a894563bb2e097427dd415cd8527f0fe767ff::" providerId="AD" clId="Web-{1CE29CB4-54CF-1744-452D-2D7CB5DF8A41}" dt="2024-07-15T18:13:20.371" v="660"/>
          <ac:spMkLst>
            <pc:docMk/>
            <pc:sldMk cId="1060185051" sldId="293"/>
            <ac:spMk id="19" creationId="{AF2F604E-43BE-4DC3-B983-E071523364F8}"/>
          </ac:spMkLst>
        </pc:spChg>
        <pc:spChg chg="add del">
          <ac:chgData name="Guest User" userId="S::urn:spo:anon#faf7a80c3d6ea202e1104a71b92a894563bb2e097427dd415cd8527f0fe767ff::" providerId="AD" clId="Web-{1CE29CB4-54CF-1744-452D-2D7CB5DF8A41}" dt="2024-07-15T18:13:20.371" v="660"/>
          <ac:spMkLst>
            <pc:docMk/>
            <pc:sldMk cId="1060185051" sldId="293"/>
            <ac:spMk id="21" creationId="{08C9B587-E65E-4B52-B37C-ABEBB6E87928}"/>
          </ac:spMkLst>
        </pc:spChg>
        <pc:picChg chg="ord">
          <ac:chgData name="Guest User" userId="S::urn:spo:anon#faf7a80c3d6ea202e1104a71b92a894563bb2e097427dd415cd8527f0fe767ff::" providerId="AD" clId="Web-{1CE29CB4-54CF-1744-452D-2D7CB5DF8A41}" dt="2024-07-15T18:13:20.371" v="660"/>
          <ac:picMkLst>
            <pc:docMk/>
            <pc:sldMk cId="1060185051" sldId="293"/>
            <ac:picMk id="2" creationId="{52604153-27A0-7ED0-AB96-19C7BC85BA6D}"/>
          </ac:picMkLst>
        </pc:picChg>
        <pc:picChg chg="add mod">
          <ac:chgData name="Guest User" userId="S::urn:spo:anon#faf7a80c3d6ea202e1104a71b92a894563bb2e097427dd415cd8527f0fe767ff::" providerId="AD" clId="Web-{1CE29CB4-54CF-1744-452D-2D7CB5DF8A41}" dt="2024-07-15T18:14:35.858" v="748" actId="1076"/>
          <ac:picMkLst>
            <pc:docMk/>
            <pc:sldMk cId="1060185051" sldId="293"/>
            <ac:picMk id="4" creationId="{2636E9CA-13C3-3A95-8BA4-5994A64569F3}"/>
          </ac:picMkLst>
        </pc:picChg>
        <pc:picChg chg="add mod">
          <ac:chgData name="Guest User" userId="S::urn:spo:anon#faf7a80c3d6ea202e1104a71b92a894563bb2e097427dd415cd8527f0fe767ff::" providerId="AD" clId="Web-{1CE29CB4-54CF-1744-452D-2D7CB5DF8A41}" dt="2024-07-15T18:13:43.747" v="667" actId="1076"/>
          <ac:picMkLst>
            <pc:docMk/>
            <pc:sldMk cId="1060185051" sldId="293"/>
            <ac:picMk id="5" creationId="{61F61116-D97F-9F27-399E-BE0AEED91718}"/>
          </ac:picMkLst>
        </pc:picChg>
        <pc:picChg chg="del">
          <ac:chgData name="Guest User" userId="S::urn:spo:anon#faf7a80c3d6ea202e1104a71b92a894563bb2e097427dd415cd8527f0fe767ff::" providerId="AD" clId="Web-{1CE29CB4-54CF-1744-452D-2D7CB5DF8A41}" dt="2024-07-15T18:12:41.308" v="653"/>
          <ac:picMkLst>
            <pc:docMk/>
            <pc:sldMk cId="1060185051" sldId="293"/>
            <ac:picMk id="12" creationId="{344EDC98-7982-158C-8781-2C47F03F673F}"/>
          </ac:picMkLst>
        </pc:picChg>
      </pc:sldChg>
      <pc:sldChg chg="modSp add replId">
        <pc:chgData name="Guest User" userId="S::urn:spo:anon#faf7a80c3d6ea202e1104a71b92a894563bb2e097427dd415cd8527f0fe767ff::" providerId="AD" clId="Web-{1CE29CB4-54CF-1744-452D-2D7CB5DF8A41}" dt="2024-07-16T03:31:03.285" v="1273" actId="20577"/>
        <pc:sldMkLst>
          <pc:docMk/>
          <pc:sldMk cId="2347137809" sldId="294"/>
        </pc:sldMkLst>
        <pc:spChg chg="mod">
          <ac:chgData name="Guest User" userId="S::urn:spo:anon#faf7a80c3d6ea202e1104a71b92a894563bb2e097427dd415cd8527f0fe767ff::" providerId="AD" clId="Web-{1CE29CB4-54CF-1744-452D-2D7CB5DF8A41}" dt="2024-07-16T03:31:03.285" v="1273" actId="20577"/>
          <ac:spMkLst>
            <pc:docMk/>
            <pc:sldMk cId="2347137809" sldId="294"/>
            <ac:spMk id="10" creationId="{951B3D15-B2AB-C495-9BB7-9D1AE06B73D0}"/>
          </ac:spMkLst>
        </pc:spChg>
      </pc:sldChg>
      <pc:sldChg chg="addSp delSp modSp add replId">
        <pc:chgData name="Guest User" userId="S::urn:spo:anon#faf7a80c3d6ea202e1104a71b92a894563bb2e097427dd415cd8527f0fe767ff::" providerId="AD" clId="Web-{1CE29CB4-54CF-1744-452D-2D7CB5DF8A41}" dt="2024-07-16T03:30:25.393" v="1196" actId="20577"/>
        <pc:sldMkLst>
          <pc:docMk/>
          <pc:sldMk cId="2247631471" sldId="295"/>
        </pc:sldMkLst>
        <pc:spChg chg="mod">
          <ac:chgData name="Guest User" userId="S::urn:spo:anon#faf7a80c3d6ea202e1104a71b92a894563bb2e097427dd415cd8527f0fe767ff::" providerId="AD" clId="Web-{1CE29CB4-54CF-1744-452D-2D7CB5DF8A41}" dt="2024-07-15T18:19:37.759" v="949" actId="20577"/>
          <ac:spMkLst>
            <pc:docMk/>
            <pc:sldMk cId="2247631471" sldId="295"/>
            <ac:spMk id="3" creationId="{F3B7B9A9-0313-B45D-6965-0782B299A529}"/>
          </ac:spMkLst>
        </pc:spChg>
        <pc:spChg chg="mod">
          <ac:chgData name="Guest User" userId="S::urn:spo:anon#faf7a80c3d6ea202e1104a71b92a894563bb2e097427dd415cd8527f0fe767ff::" providerId="AD" clId="Web-{1CE29CB4-54CF-1744-452D-2D7CB5DF8A41}" dt="2024-07-16T03:30:25.393" v="1196" actId="20577"/>
          <ac:spMkLst>
            <pc:docMk/>
            <pc:sldMk cId="2247631471" sldId="295"/>
            <ac:spMk id="10" creationId="{951B3D15-B2AB-C495-9BB7-9D1AE06B73D0}"/>
          </ac:spMkLst>
        </pc:spChg>
        <pc:picChg chg="del">
          <ac:chgData name="Guest User" userId="S::urn:spo:anon#faf7a80c3d6ea202e1104a71b92a894563bb2e097427dd415cd8527f0fe767ff::" providerId="AD" clId="Web-{1CE29CB4-54CF-1744-452D-2D7CB5DF8A41}" dt="2024-07-15T18:19:21.977" v="932"/>
          <ac:picMkLst>
            <pc:docMk/>
            <pc:sldMk cId="2247631471" sldId="295"/>
            <ac:picMk id="4" creationId="{2636E9CA-13C3-3A95-8BA4-5994A64569F3}"/>
          </ac:picMkLst>
        </pc:picChg>
        <pc:picChg chg="del">
          <ac:chgData name="Guest User" userId="S::urn:spo:anon#faf7a80c3d6ea202e1104a71b92a894563bb2e097427dd415cd8527f0fe767ff::" providerId="AD" clId="Web-{1CE29CB4-54CF-1744-452D-2D7CB5DF8A41}" dt="2024-07-15T18:19:21.492" v="931"/>
          <ac:picMkLst>
            <pc:docMk/>
            <pc:sldMk cId="2247631471" sldId="295"/>
            <ac:picMk id="5" creationId="{61F61116-D97F-9F27-399E-BE0AEED91718}"/>
          </ac:picMkLst>
        </pc:picChg>
        <pc:picChg chg="add mod">
          <ac:chgData name="Guest User" userId="S::urn:spo:anon#faf7a80c3d6ea202e1104a71b92a894563bb2e097427dd415cd8527f0fe767ff::" providerId="AD" clId="Web-{1CE29CB4-54CF-1744-452D-2D7CB5DF8A41}" dt="2024-07-15T18:19:47.774" v="952" actId="1076"/>
          <ac:picMkLst>
            <pc:docMk/>
            <pc:sldMk cId="2247631471" sldId="295"/>
            <ac:picMk id="6" creationId="{2CE6FFC0-B1CE-903F-EFD0-CB14B9947AC4}"/>
          </ac:picMkLst>
        </pc:picChg>
      </pc:sldChg>
      <pc:sldChg chg="addSp delSp modSp add replId">
        <pc:chgData name="Guest User" userId="S::urn:spo:anon#faf7a80c3d6ea202e1104a71b92a894563bb2e097427dd415cd8527f0fe767ff::" providerId="AD" clId="Web-{1CE29CB4-54CF-1744-452D-2D7CB5DF8A41}" dt="2024-07-15T18:18:51.507" v="930" actId="1076"/>
        <pc:sldMkLst>
          <pc:docMk/>
          <pc:sldMk cId="3285413445" sldId="296"/>
        </pc:sldMkLst>
        <pc:spChg chg="del">
          <ac:chgData name="Guest User" userId="S::urn:spo:anon#faf7a80c3d6ea202e1104a71b92a894563bb2e097427dd415cd8527f0fe767ff::" providerId="AD" clId="Web-{1CE29CB4-54CF-1744-452D-2D7CB5DF8A41}" dt="2024-07-15T18:18:43.007" v="927"/>
          <ac:spMkLst>
            <pc:docMk/>
            <pc:sldMk cId="3285413445" sldId="296"/>
            <ac:spMk id="3" creationId="{7A3F4667-8ABE-0C9D-B5A4-61DAE139DC3A}"/>
          </ac:spMkLst>
        </pc:spChg>
        <pc:spChg chg="del">
          <ac:chgData name="Guest User" userId="S::urn:spo:anon#faf7a80c3d6ea202e1104a71b92a894563bb2e097427dd415cd8527f0fe767ff::" providerId="AD" clId="Web-{1CE29CB4-54CF-1744-452D-2D7CB5DF8A41}" dt="2024-07-15T18:18:49.741" v="929"/>
          <ac:spMkLst>
            <pc:docMk/>
            <pc:sldMk cId="3285413445" sldId="296"/>
            <ac:spMk id="6" creationId="{74565358-6750-FE08-AB5A-27CC282FDE22}"/>
          </ac:spMkLst>
        </pc:spChg>
        <pc:picChg chg="del">
          <ac:chgData name="Guest User" userId="S::urn:spo:anon#faf7a80c3d6ea202e1104a71b92a894563bb2e097427dd415cd8527f0fe767ff::" providerId="AD" clId="Web-{1CE29CB4-54CF-1744-452D-2D7CB5DF8A41}" dt="2024-07-15T18:18:38.413" v="923"/>
          <ac:picMkLst>
            <pc:docMk/>
            <pc:sldMk cId="3285413445" sldId="296"/>
            <ac:picMk id="4" creationId="{E1E6790F-003D-97B5-8723-251EAFA2431C}"/>
          </ac:picMkLst>
        </pc:picChg>
        <pc:picChg chg="del">
          <ac:chgData name="Guest User" userId="S::urn:spo:anon#faf7a80c3d6ea202e1104a71b92a894563bb2e097427dd415cd8527f0fe767ff::" providerId="AD" clId="Web-{1CE29CB4-54CF-1744-452D-2D7CB5DF8A41}" dt="2024-07-15T18:18:38.835" v="924"/>
          <ac:picMkLst>
            <pc:docMk/>
            <pc:sldMk cId="3285413445" sldId="296"/>
            <ac:picMk id="5" creationId="{EB7A366F-752F-5150-0DE9-7AE7A2A7202C}"/>
          </ac:picMkLst>
        </pc:picChg>
        <pc:picChg chg="add mod">
          <ac:chgData name="Guest User" userId="S::urn:spo:anon#faf7a80c3d6ea202e1104a71b92a894563bb2e097427dd415cd8527f0fe767ff::" providerId="AD" clId="Web-{1CE29CB4-54CF-1744-452D-2D7CB5DF8A41}" dt="2024-07-15T18:18:51.507" v="930" actId="1076"/>
          <ac:picMkLst>
            <pc:docMk/>
            <pc:sldMk cId="3285413445" sldId="296"/>
            <ac:picMk id="7" creationId="{965BC1BE-2664-EC0E-125D-8CC2E466EB7D}"/>
          </ac:picMkLst>
        </pc:picChg>
      </pc:sldChg>
      <pc:sldChg chg="addSp delSp modSp add replId">
        <pc:chgData name="Guest User" userId="S::urn:spo:anon#faf7a80c3d6ea202e1104a71b92a894563bb2e097427dd415cd8527f0fe767ff::" providerId="AD" clId="Web-{1CE29CB4-54CF-1744-452D-2D7CB5DF8A41}" dt="2024-07-16T03:32:51.805" v="1307" actId="1076"/>
        <pc:sldMkLst>
          <pc:docMk/>
          <pc:sldMk cId="464938992" sldId="297"/>
        </pc:sldMkLst>
        <pc:spChg chg="mod">
          <ac:chgData name="Guest User" userId="S::urn:spo:anon#faf7a80c3d6ea202e1104a71b92a894563bb2e097427dd415cd8527f0fe767ff::" providerId="AD" clId="Web-{1CE29CB4-54CF-1744-452D-2D7CB5DF8A41}" dt="2024-07-16T03:32:38.242" v="1301" actId="14100"/>
          <ac:spMkLst>
            <pc:docMk/>
            <pc:sldMk cId="464938992" sldId="297"/>
            <ac:spMk id="3" creationId="{F3B7B9A9-0313-B45D-6965-0782B299A529}"/>
          </ac:spMkLst>
        </pc:spChg>
        <pc:spChg chg="del">
          <ac:chgData name="Guest User" userId="S::urn:spo:anon#faf7a80c3d6ea202e1104a71b92a894563bb2e097427dd415cd8527f0fe767ff::" providerId="AD" clId="Web-{1CE29CB4-54CF-1744-452D-2D7CB5DF8A41}" dt="2024-07-16T03:32:40.320" v="1302"/>
          <ac:spMkLst>
            <pc:docMk/>
            <pc:sldMk cId="464938992" sldId="297"/>
            <ac:spMk id="7" creationId="{4926810E-C60F-52BB-381D-094892E6D366}"/>
          </ac:spMkLst>
        </pc:spChg>
        <pc:spChg chg="del">
          <ac:chgData name="Guest User" userId="S::urn:spo:anon#faf7a80c3d6ea202e1104a71b92a894563bb2e097427dd415cd8527f0fe767ff::" providerId="AD" clId="Web-{1CE29CB4-54CF-1744-452D-2D7CB5DF8A41}" dt="2024-07-16T03:32:41.679" v="1303"/>
          <ac:spMkLst>
            <pc:docMk/>
            <pc:sldMk cId="464938992" sldId="297"/>
            <ac:spMk id="9" creationId="{4EAE5347-481D-6629-0513-D93F9A74C3E4}"/>
          </ac:spMkLst>
        </pc:spChg>
        <pc:picChg chg="add mod">
          <ac:chgData name="Guest User" userId="S::urn:spo:anon#faf7a80c3d6ea202e1104a71b92a894563bb2e097427dd415cd8527f0fe767ff::" providerId="AD" clId="Web-{1CE29CB4-54CF-1744-452D-2D7CB5DF8A41}" dt="2024-07-16T03:32:51.805" v="1307" actId="1076"/>
          <ac:picMkLst>
            <pc:docMk/>
            <pc:sldMk cId="464938992" sldId="297"/>
            <ac:picMk id="4" creationId="{BE639A8E-3E12-4C7D-92B0-88A6499FC466}"/>
          </ac:picMkLst>
        </pc:picChg>
      </pc:sldChg>
      <pc:sldChg chg="add del replId">
        <pc:chgData name="Guest User" userId="S::urn:spo:anon#faf7a80c3d6ea202e1104a71b92a894563bb2e097427dd415cd8527f0fe767ff::" providerId="AD" clId="Web-{1CE29CB4-54CF-1744-452D-2D7CB5DF8A41}" dt="2024-07-16T03:32:45.039" v="1305"/>
        <pc:sldMkLst>
          <pc:docMk/>
          <pc:sldMk cId="2044490345" sldId="298"/>
        </pc:sldMkLst>
      </pc:sldChg>
    </pc:docChg>
  </pc:docChgLst>
  <pc:docChgLst>
    <pc:chgData name="PHẠM QUỐC VƯƠNG" userId="66fec9b1-b943-4b2c-b779-e786b06adc9d" providerId="ADAL" clId="{8F078464-5917-1241-A724-9722CAA1BC99}"/>
    <pc:docChg chg="undo redo custSel addSld delSld modSld sldOrd addSection delSection">
      <pc:chgData name="PHẠM QUỐC VƯƠNG" userId="66fec9b1-b943-4b2c-b779-e786b06adc9d" providerId="ADAL" clId="{8F078464-5917-1241-A724-9722CAA1BC99}" dt="2024-07-17T02:42:05.501" v="9287" actId="14861"/>
      <pc:docMkLst>
        <pc:docMk/>
      </pc:docMkLst>
      <pc:sldChg chg="modSp del mod">
        <pc:chgData name="PHẠM QUỐC VƯƠNG" userId="66fec9b1-b943-4b2c-b779-e786b06adc9d" providerId="ADAL" clId="{8F078464-5917-1241-A724-9722CAA1BC99}" dt="2024-07-07T04:50:12.461" v="1406" actId="2696"/>
        <pc:sldMkLst>
          <pc:docMk/>
          <pc:sldMk cId="109857222" sldId="256"/>
        </pc:sldMkLst>
        <pc:spChg chg="mod">
          <ac:chgData name="PHẠM QUỐC VƯƠNG" userId="66fec9b1-b943-4b2c-b779-e786b06adc9d" providerId="ADAL" clId="{8F078464-5917-1241-A724-9722CAA1BC99}" dt="2024-07-02T08:43:24.463" v="3" actId="20577"/>
          <ac:spMkLst>
            <pc:docMk/>
            <pc:sldMk cId="109857222" sldId="256"/>
            <ac:spMk id="2" creationId="{00000000-0000-0000-0000-000000000000}"/>
          </ac:spMkLst>
        </pc:spChg>
      </pc:sldChg>
      <pc:sldChg chg="addSp delSp modSp add mod ord">
        <pc:chgData name="PHẠM QUỐC VƯƠNG" userId="66fec9b1-b943-4b2c-b779-e786b06adc9d" providerId="ADAL" clId="{8F078464-5917-1241-A724-9722CAA1BC99}" dt="2024-07-16T10:07:38.955" v="8547" actId="20577"/>
        <pc:sldMkLst>
          <pc:docMk/>
          <pc:sldMk cId="3022239930" sldId="258"/>
        </pc:sldMkLst>
        <pc:spChg chg="mod topLvl">
          <ac:chgData name="PHẠM QUỐC VƯƠNG" userId="66fec9b1-b943-4b2c-b779-e786b06adc9d" providerId="ADAL" clId="{8F078464-5917-1241-A724-9722CAA1BC99}" dt="2024-07-04T15:25:19.014" v="463" actId="1076"/>
          <ac:spMkLst>
            <pc:docMk/>
            <pc:sldMk cId="3022239930" sldId="258"/>
            <ac:spMk id="7" creationId="{FF6D5A6B-3E11-2A54-FD94-8A7C525AB4DF}"/>
          </ac:spMkLst>
        </pc:spChg>
        <pc:spChg chg="mod">
          <ac:chgData name="PHẠM QUỐC VƯƠNG" userId="66fec9b1-b943-4b2c-b779-e786b06adc9d" providerId="ADAL" clId="{8F078464-5917-1241-A724-9722CAA1BC99}" dt="2024-07-04T13:57:37.023" v="213" actId="1076"/>
          <ac:spMkLst>
            <pc:docMk/>
            <pc:sldMk cId="3022239930" sldId="258"/>
            <ac:spMk id="8" creationId="{A5C387CA-8692-928B-444C-BD462FD4192F}"/>
          </ac:spMkLst>
        </pc:spChg>
        <pc:spChg chg="mod">
          <ac:chgData name="PHẠM QUỐC VƯƠNG" userId="66fec9b1-b943-4b2c-b779-e786b06adc9d" providerId="ADAL" clId="{8F078464-5917-1241-A724-9722CAA1BC99}" dt="2024-07-04T15:21:58.657" v="431" actId="20577"/>
          <ac:spMkLst>
            <pc:docMk/>
            <pc:sldMk cId="3022239930" sldId="258"/>
            <ac:spMk id="9" creationId="{037C1795-1878-9691-033F-CC4D4BF5CF64}"/>
          </ac:spMkLst>
        </pc:spChg>
        <pc:spChg chg="mod">
          <ac:chgData name="PHẠM QUỐC VƯƠNG" userId="66fec9b1-b943-4b2c-b779-e786b06adc9d" providerId="ADAL" clId="{8F078464-5917-1241-A724-9722CAA1BC99}" dt="2024-07-04T15:25:28.805" v="465" actId="1076"/>
          <ac:spMkLst>
            <pc:docMk/>
            <pc:sldMk cId="3022239930" sldId="258"/>
            <ac:spMk id="13" creationId="{86BC52C6-E7B7-129C-A08A-2DB4C4A1AA51}"/>
          </ac:spMkLst>
        </pc:spChg>
        <pc:spChg chg="del mod">
          <ac:chgData name="PHẠM QUỐC VƯƠNG" userId="66fec9b1-b943-4b2c-b779-e786b06adc9d" providerId="ADAL" clId="{8F078464-5917-1241-A724-9722CAA1BC99}" dt="2024-07-04T13:53:46.108" v="130" actId="478"/>
          <ac:spMkLst>
            <pc:docMk/>
            <pc:sldMk cId="3022239930" sldId="258"/>
            <ac:spMk id="18" creationId="{6A51EBD4-AB92-748F-0D9E-69F3E3623429}"/>
          </ac:spMkLst>
        </pc:spChg>
        <pc:grpChg chg="mod">
          <ac:chgData name="PHẠM QUỐC VƯƠNG" userId="66fec9b1-b943-4b2c-b779-e786b06adc9d" providerId="ADAL" clId="{8F078464-5917-1241-A724-9722CAA1BC99}" dt="2024-07-04T16:19:33.208" v="492" actId="1076"/>
          <ac:grpSpMkLst>
            <pc:docMk/>
            <pc:sldMk cId="3022239930" sldId="258"/>
            <ac:grpSpMk id="4" creationId="{D97FE440-7843-5E9C-BA93-4C720AA89A94}"/>
          </ac:grpSpMkLst>
        </pc:grpChg>
        <pc:grpChg chg="add mod">
          <ac:chgData name="PHẠM QUỐC VƯƠNG" userId="66fec9b1-b943-4b2c-b779-e786b06adc9d" providerId="ADAL" clId="{8F078464-5917-1241-A724-9722CAA1BC99}" dt="2024-07-04T16:19:43.985" v="493" actId="1076"/>
          <ac:grpSpMkLst>
            <pc:docMk/>
            <pc:sldMk cId="3022239930" sldId="258"/>
            <ac:grpSpMk id="5" creationId="{A64E4AC1-467E-9FE4-26BF-B39D57A7BCEC}"/>
          </ac:grpSpMkLst>
        </pc:grpChg>
        <pc:grpChg chg="add del">
          <ac:chgData name="PHẠM QUỐC VƯƠNG" userId="66fec9b1-b943-4b2c-b779-e786b06adc9d" providerId="ADAL" clId="{8F078464-5917-1241-A724-9722CAA1BC99}" dt="2024-07-04T13:56:59.007" v="209" actId="478"/>
          <ac:grpSpMkLst>
            <pc:docMk/>
            <pc:sldMk cId="3022239930" sldId="258"/>
            <ac:grpSpMk id="14" creationId="{789BBEEF-03FD-C9E2-465C-C6B6BF24FD04}"/>
          </ac:grpSpMkLst>
        </pc:grpChg>
        <pc:graphicFrameChg chg="add del">
          <ac:chgData name="PHẠM QUỐC VƯƠNG" userId="66fec9b1-b943-4b2c-b779-e786b06adc9d" providerId="ADAL" clId="{8F078464-5917-1241-A724-9722CAA1BC99}" dt="2024-07-04T13:51:10.557" v="114" actId="3680"/>
          <ac:graphicFrameMkLst>
            <pc:docMk/>
            <pc:sldMk cId="3022239930" sldId="258"/>
            <ac:graphicFrameMk id="2" creationId="{20D93D8C-D7E8-D60A-0D1D-1BD1BC8B0848}"/>
          </ac:graphicFrameMkLst>
        </pc:graphicFrameChg>
        <pc:graphicFrameChg chg="add mod modGraphic">
          <ac:chgData name="PHẠM QUỐC VƯƠNG" userId="66fec9b1-b943-4b2c-b779-e786b06adc9d" providerId="ADAL" clId="{8F078464-5917-1241-A724-9722CAA1BC99}" dt="2024-07-04T15:26:12.897" v="468" actId="1076"/>
          <ac:graphicFrameMkLst>
            <pc:docMk/>
            <pc:sldMk cId="3022239930" sldId="258"/>
            <ac:graphicFrameMk id="3" creationId="{811400BB-138D-A338-0AB8-D5337347FB57}"/>
          </ac:graphicFrameMkLst>
        </pc:graphicFrameChg>
        <pc:graphicFrameChg chg="add mod modGraphic">
          <ac:chgData name="PHẠM QUỐC VƯƠNG" userId="66fec9b1-b943-4b2c-b779-e786b06adc9d" providerId="ADAL" clId="{8F078464-5917-1241-A724-9722CAA1BC99}" dt="2024-07-16T10:07:38.955" v="8547" actId="20577"/>
          <ac:graphicFrameMkLst>
            <pc:docMk/>
            <pc:sldMk cId="3022239930" sldId="258"/>
            <ac:graphicFrameMk id="10" creationId="{25BC303D-93D1-24FF-C8DB-AFC129657CBD}"/>
          </ac:graphicFrameMkLst>
        </pc:graphicFrameChg>
        <pc:picChg chg="del topLvl">
          <ac:chgData name="PHẠM QUỐC VƯƠNG" userId="66fec9b1-b943-4b2c-b779-e786b06adc9d" providerId="ADAL" clId="{8F078464-5917-1241-A724-9722CAA1BC99}" dt="2024-07-04T13:56:59.007" v="209" actId="478"/>
          <ac:picMkLst>
            <pc:docMk/>
            <pc:sldMk cId="3022239930" sldId="258"/>
            <ac:picMk id="17" creationId="{8F37285F-977B-97D5-84B8-E053C423C022}"/>
          </ac:picMkLst>
        </pc:picChg>
      </pc:sldChg>
      <pc:sldChg chg="addSp delSp modSp add mod ord">
        <pc:chgData name="PHẠM QUỐC VƯƠNG" userId="66fec9b1-b943-4b2c-b779-e786b06adc9d" providerId="ADAL" clId="{8F078464-5917-1241-A724-9722CAA1BC99}" dt="2024-07-13T06:54:00.420" v="5116" actId="123"/>
        <pc:sldMkLst>
          <pc:docMk/>
          <pc:sldMk cId="1787142176" sldId="259"/>
        </pc:sldMkLst>
        <pc:spChg chg="add del mod">
          <ac:chgData name="PHẠM QUỐC VƯƠNG" userId="66fec9b1-b943-4b2c-b779-e786b06adc9d" providerId="ADAL" clId="{8F078464-5917-1241-A724-9722CAA1BC99}" dt="2024-07-09T12:26:10.264" v="4618"/>
          <ac:spMkLst>
            <pc:docMk/>
            <pc:sldMk cId="1787142176" sldId="259"/>
            <ac:spMk id="3" creationId="{84741F14-D6BD-9CBC-A641-8225B0AE7828}"/>
          </ac:spMkLst>
        </pc:spChg>
        <pc:spChg chg="mod">
          <ac:chgData name="PHẠM QUỐC VƯƠNG" userId="66fec9b1-b943-4b2c-b779-e786b06adc9d" providerId="ADAL" clId="{8F078464-5917-1241-A724-9722CAA1BC99}" dt="2024-07-05T01:18:58.900" v="676" actId="2710"/>
          <ac:spMkLst>
            <pc:docMk/>
            <pc:sldMk cId="1787142176" sldId="259"/>
            <ac:spMk id="4" creationId="{3B1AB5EE-9133-8148-C229-F571C5B564DC}"/>
          </ac:spMkLst>
        </pc:spChg>
        <pc:spChg chg="mod">
          <ac:chgData name="PHẠM QUỐC VƯƠNG" userId="66fec9b1-b943-4b2c-b779-e786b06adc9d" providerId="ADAL" clId="{8F078464-5917-1241-A724-9722CAA1BC99}" dt="2024-07-13T06:54:00.420" v="5116" actId="123"/>
          <ac:spMkLst>
            <pc:docMk/>
            <pc:sldMk cId="1787142176" sldId="259"/>
            <ac:spMk id="6" creationId="{8FB9CB2E-8046-B8CB-6D9D-0DBAAC4E1E15}"/>
          </ac:spMkLst>
        </pc:spChg>
        <pc:grpChg chg="mod">
          <ac:chgData name="PHẠM QUỐC VƯƠNG" userId="66fec9b1-b943-4b2c-b779-e786b06adc9d" providerId="ADAL" clId="{8F078464-5917-1241-A724-9722CAA1BC99}" dt="2024-07-09T12:26:07.161" v="4616" actId="1076"/>
          <ac:grpSpMkLst>
            <pc:docMk/>
            <pc:sldMk cId="1787142176" sldId="259"/>
            <ac:grpSpMk id="2" creationId="{EC06EDCD-078E-00C9-33E2-A3771CFC820B}"/>
          </ac:grpSpMkLst>
        </pc:grpChg>
        <pc:picChg chg="add mod">
          <ac:chgData name="PHẠM QUỐC VƯƠNG" userId="66fec9b1-b943-4b2c-b779-e786b06adc9d" providerId="ADAL" clId="{8F078464-5917-1241-A724-9722CAA1BC99}" dt="2024-07-13T04:32:45.859" v="4695"/>
          <ac:picMkLst>
            <pc:docMk/>
            <pc:sldMk cId="1787142176" sldId="259"/>
            <ac:picMk id="5" creationId="{2849D3ED-4A0A-E0BD-BF17-061CEB38B7EF}"/>
          </ac:picMkLst>
        </pc:picChg>
        <pc:picChg chg="del">
          <ac:chgData name="PHẠM QUỐC VƯƠNG" userId="66fec9b1-b943-4b2c-b779-e786b06adc9d" providerId="ADAL" clId="{8F078464-5917-1241-A724-9722CAA1BC99}" dt="2024-07-05T01:16:07.660" v="671" actId="478"/>
          <ac:picMkLst>
            <pc:docMk/>
            <pc:sldMk cId="1787142176" sldId="259"/>
            <ac:picMk id="5" creationId="{D20CA0A2-C2E5-D0CC-6502-E00A9C837EC6}"/>
          </ac:picMkLst>
        </pc:picChg>
      </pc:sldChg>
      <pc:sldChg chg="addSp delSp modSp add del mod">
        <pc:chgData name="PHẠM QUỐC VƯƠNG" userId="66fec9b1-b943-4b2c-b779-e786b06adc9d" providerId="ADAL" clId="{8F078464-5917-1241-A724-9722CAA1BC99}" dt="2024-07-07T10:52:31.159" v="1457" actId="2696"/>
        <pc:sldMkLst>
          <pc:docMk/>
          <pc:sldMk cId="3600079032" sldId="267"/>
        </pc:sldMkLst>
        <pc:spChg chg="add del mod">
          <ac:chgData name="PHẠM QUỐC VƯƠNG" userId="66fec9b1-b943-4b2c-b779-e786b06adc9d" providerId="ADAL" clId="{8F078464-5917-1241-A724-9722CAA1BC99}" dt="2024-07-06T15:40:41.510" v="971" actId="478"/>
          <ac:spMkLst>
            <pc:docMk/>
            <pc:sldMk cId="3600079032" sldId="267"/>
            <ac:spMk id="2" creationId="{B256465F-74B8-6E4D-0631-C91EBD5A4FD4}"/>
          </ac:spMkLst>
        </pc:spChg>
        <pc:spChg chg="add del mod">
          <ac:chgData name="PHẠM QUỐC VƯƠNG" userId="66fec9b1-b943-4b2c-b779-e786b06adc9d" providerId="ADAL" clId="{8F078464-5917-1241-A724-9722CAA1BC99}" dt="2024-07-07T10:52:24.398" v="1456"/>
          <ac:spMkLst>
            <pc:docMk/>
            <pc:sldMk cId="3600079032" sldId="267"/>
            <ac:spMk id="3" creationId="{F3B7B9A9-0313-B45D-6965-0782B299A529}"/>
          </ac:spMkLst>
        </pc:spChg>
        <pc:spChg chg="mod">
          <ac:chgData name="PHẠM QUỐC VƯƠNG" userId="66fec9b1-b943-4b2c-b779-e786b06adc9d" providerId="ADAL" clId="{8F078464-5917-1241-A724-9722CAA1BC99}" dt="2024-07-05T01:24:06.048" v="850" actId="20577"/>
          <ac:spMkLst>
            <pc:docMk/>
            <pc:sldMk cId="3600079032" sldId="267"/>
            <ac:spMk id="8" creationId="{02916E48-1754-8F38-833D-FEAFF4A1FAB7}"/>
          </ac:spMkLst>
        </pc:spChg>
        <pc:spChg chg="del">
          <ac:chgData name="PHẠM QUỐC VƯƠNG" userId="66fec9b1-b943-4b2c-b779-e786b06adc9d" providerId="ADAL" clId="{8F078464-5917-1241-A724-9722CAA1BC99}" dt="2024-07-05T01:22:44.409" v="716" actId="478"/>
          <ac:spMkLst>
            <pc:docMk/>
            <pc:sldMk cId="3600079032" sldId="267"/>
            <ac:spMk id="9" creationId="{72E65EA7-6B68-8FA1-8EB7-43EE0EE06B25}"/>
          </ac:spMkLst>
        </pc:spChg>
        <pc:spChg chg="del">
          <ac:chgData name="PHẠM QUỐC VƯƠNG" userId="66fec9b1-b943-4b2c-b779-e786b06adc9d" providerId="ADAL" clId="{8F078464-5917-1241-A724-9722CAA1BC99}" dt="2024-07-05T01:22:44.409" v="716" actId="478"/>
          <ac:spMkLst>
            <pc:docMk/>
            <pc:sldMk cId="3600079032" sldId="267"/>
            <ac:spMk id="10" creationId="{0C1D050F-E5CD-CED9-F7E6-2CCE573ABA2B}"/>
          </ac:spMkLst>
        </pc:spChg>
        <pc:spChg chg="del">
          <ac:chgData name="PHẠM QUỐC VƯƠNG" userId="66fec9b1-b943-4b2c-b779-e786b06adc9d" providerId="ADAL" clId="{8F078464-5917-1241-A724-9722CAA1BC99}" dt="2024-07-05T01:22:44.409" v="716" actId="478"/>
          <ac:spMkLst>
            <pc:docMk/>
            <pc:sldMk cId="3600079032" sldId="267"/>
            <ac:spMk id="12" creationId="{A9E1B108-071B-E36A-832B-D0F769F8B9A1}"/>
          </ac:spMkLst>
        </pc:spChg>
        <pc:picChg chg="del">
          <ac:chgData name="PHẠM QUỐC VƯƠNG" userId="66fec9b1-b943-4b2c-b779-e786b06adc9d" providerId="ADAL" clId="{8F078464-5917-1241-A724-9722CAA1BC99}" dt="2024-07-05T01:22:44.409" v="716" actId="478"/>
          <ac:picMkLst>
            <pc:docMk/>
            <pc:sldMk cId="3600079032" sldId="267"/>
            <ac:picMk id="4" creationId="{29FF87D9-3544-1E13-BFE2-F7F6367F56FF}"/>
          </ac:picMkLst>
        </pc:picChg>
        <pc:picChg chg="del">
          <ac:chgData name="PHẠM QUỐC VƯƠNG" userId="66fec9b1-b943-4b2c-b779-e786b06adc9d" providerId="ADAL" clId="{8F078464-5917-1241-A724-9722CAA1BC99}" dt="2024-07-05T01:22:44.409" v="716" actId="478"/>
          <ac:picMkLst>
            <pc:docMk/>
            <pc:sldMk cId="3600079032" sldId="267"/>
            <ac:picMk id="5" creationId="{D20CA0A2-C2E5-D0CC-6502-E00A9C837EC6}"/>
          </ac:picMkLst>
        </pc:picChg>
        <pc:picChg chg="del">
          <ac:chgData name="PHẠM QUỐC VƯƠNG" userId="66fec9b1-b943-4b2c-b779-e786b06adc9d" providerId="ADAL" clId="{8F078464-5917-1241-A724-9722CAA1BC99}" dt="2024-07-05T01:22:44.409" v="716" actId="478"/>
          <ac:picMkLst>
            <pc:docMk/>
            <pc:sldMk cId="3600079032" sldId="267"/>
            <ac:picMk id="11" creationId="{E79FDD00-E017-19A2-FCA9-3D4BF62BD100}"/>
          </ac:picMkLst>
        </pc:picChg>
        <pc:picChg chg="del">
          <ac:chgData name="PHẠM QUỐC VƯƠNG" userId="66fec9b1-b943-4b2c-b779-e786b06adc9d" providerId="ADAL" clId="{8F078464-5917-1241-A724-9722CAA1BC99}" dt="2024-07-05T01:22:44.409" v="716" actId="478"/>
          <ac:picMkLst>
            <pc:docMk/>
            <pc:sldMk cId="3600079032" sldId="267"/>
            <ac:picMk id="15" creationId="{C179C931-6962-32EF-9739-65B3A594CBB9}"/>
          </ac:picMkLst>
        </pc:picChg>
      </pc:sldChg>
      <pc:sldChg chg="addSp delSp modSp add del mod">
        <pc:chgData name="PHẠM QUỐC VƯƠNG" userId="66fec9b1-b943-4b2c-b779-e786b06adc9d" providerId="ADAL" clId="{8F078464-5917-1241-A724-9722CAA1BC99}" dt="2024-07-09T11:33:14.727" v="3579" actId="2696"/>
        <pc:sldMkLst>
          <pc:docMk/>
          <pc:sldMk cId="3557509599" sldId="268"/>
        </pc:sldMkLst>
        <pc:spChg chg="add mod">
          <ac:chgData name="PHẠM QUỐC VƯƠNG" userId="66fec9b1-b943-4b2c-b779-e786b06adc9d" providerId="ADAL" clId="{8F078464-5917-1241-A724-9722CAA1BC99}" dt="2024-07-07T04:33:24.307" v="1100" actId="20577"/>
          <ac:spMkLst>
            <pc:docMk/>
            <pc:sldMk cId="3557509599" sldId="268"/>
            <ac:spMk id="2" creationId="{49C4855F-21FB-39A6-288E-676B5F1F4185}"/>
          </ac:spMkLst>
        </pc:spChg>
        <pc:spChg chg="add del mod">
          <ac:chgData name="PHẠM QUỐC VƯƠNG" userId="66fec9b1-b943-4b2c-b779-e786b06adc9d" providerId="ADAL" clId="{8F078464-5917-1241-A724-9722CAA1BC99}" dt="2024-07-09T11:32:30.358" v="3566" actId="478"/>
          <ac:spMkLst>
            <pc:docMk/>
            <pc:sldMk cId="3557509599" sldId="268"/>
            <ac:spMk id="3" creationId="{5876738E-B310-4F9B-E173-9F005832F308}"/>
          </ac:spMkLst>
        </pc:spChg>
        <pc:spChg chg="add mod">
          <ac:chgData name="PHẠM QUỐC VƯƠNG" userId="66fec9b1-b943-4b2c-b779-e786b06adc9d" providerId="ADAL" clId="{8F078464-5917-1241-A724-9722CAA1BC99}" dt="2024-07-09T11:24:33.129" v="3218" actId="14100"/>
          <ac:spMkLst>
            <pc:docMk/>
            <pc:sldMk cId="3557509599" sldId="268"/>
            <ac:spMk id="4" creationId="{2E1729C1-DBBE-178F-C768-875787881250}"/>
          </ac:spMkLst>
        </pc:spChg>
        <pc:spChg chg="add del mod">
          <ac:chgData name="PHẠM QUỐC VƯƠNG" userId="66fec9b1-b943-4b2c-b779-e786b06adc9d" providerId="ADAL" clId="{8F078464-5917-1241-A724-9722CAA1BC99}" dt="2024-07-09T11:32:28.714" v="3565" actId="478"/>
          <ac:spMkLst>
            <pc:docMk/>
            <pc:sldMk cId="3557509599" sldId="268"/>
            <ac:spMk id="5" creationId="{F466CE95-0945-8424-7425-505F20EBD088}"/>
          </ac:spMkLst>
        </pc:spChg>
        <pc:spChg chg="mod">
          <ac:chgData name="PHẠM QUỐC VƯƠNG" userId="66fec9b1-b943-4b2c-b779-e786b06adc9d" providerId="ADAL" clId="{8F078464-5917-1241-A724-9722CAA1BC99}" dt="2024-07-07T04:33:19.724" v="1094" actId="20577"/>
          <ac:spMkLst>
            <pc:docMk/>
            <pc:sldMk cId="3557509599" sldId="268"/>
            <ac:spMk id="8" creationId="{02916E48-1754-8F38-833D-FEAFF4A1FAB7}"/>
          </ac:spMkLst>
        </pc:spChg>
      </pc:sldChg>
      <pc:sldChg chg="modSp add del mod">
        <pc:chgData name="PHẠM QUỐC VƯƠNG" userId="66fec9b1-b943-4b2c-b779-e786b06adc9d" providerId="ADAL" clId="{8F078464-5917-1241-A724-9722CAA1BC99}" dt="2024-07-07T04:44:39.158" v="1197" actId="2696"/>
        <pc:sldMkLst>
          <pc:docMk/>
          <pc:sldMk cId="86875197" sldId="269"/>
        </pc:sldMkLst>
        <pc:spChg chg="mod">
          <ac:chgData name="PHẠM QUỐC VƯƠNG" userId="66fec9b1-b943-4b2c-b779-e786b06adc9d" providerId="ADAL" clId="{8F078464-5917-1241-A724-9722CAA1BC99}" dt="2024-07-07T04:44:34.722" v="1195" actId="21"/>
          <ac:spMkLst>
            <pc:docMk/>
            <pc:sldMk cId="86875197" sldId="269"/>
            <ac:spMk id="8" creationId="{02916E48-1754-8F38-833D-FEAFF4A1FAB7}"/>
          </ac:spMkLst>
        </pc:spChg>
      </pc:sldChg>
      <pc:sldChg chg="addSp modSp add mod">
        <pc:chgData name="PHẠM QUỐC VƯƠNG" userId="66fec9b1-b943-4b2c-b779-e786b06adc9d" providerId="ADAL" clId="{8F078464-5917-1241-A724-9722CAA1BC99}" dt="2024-07-16T08:51:21.482" v="8097" actId="1076"/>
        <pc:sldMkLst>
          <pc:docMk/>
          <pc:sldMk cId="741526774" sldId="270"/>
        </pc:sldMkLst>
        <pc:spChg chg="add mod">
          <ac:chgData name="PHẠM QUỐC VƯƠNG" userId="66fec9b1-b943-4b2c-b779-e786b06adc9d" providerId="ADAL" clId="{8F078464-5917-1241-A724-9722CAA1BC99}" dt="2024-07-16T08:51:21.482" v="8097" actId="1076"/>
          <ac:spMkLst>
            <pc:docMk/>
            <pc:sldMk cId="741526774" sldId="270"/>
            <ac:spMk id="3" creationId="{203887A2-D654-5E29-C249-1E90A5CB4696}"/>
          </ac:spMkLst>
        </pc:spChg>
        <pc:spChg chg="mod">
          <ac:chgData name="PHẠM QUỐC VƯƠNG" userId="66fec9b1-b943-4b2c-b779-e786b06adc9d" providerId="ADAL" clId="{8F078464-5917-1241-A724-9722CAA1BC99}" dt="2024-07-05T01:23:30.362" v="798" actId="20577"/>
          <ac:spMkLst>
            <pc:docMk/>
            <pc:sldMk cId="741526774" sldId="270"/>
            <ac:spMk id="8" creationId="{02916E48-1754-8F38-833D-FEAFF4A1FAB7}"/>
          </ac:spMkLst>
        </pc:spChg>
        <pc:picChg chg="add mod">
          <ac:chgData name="PHẠM QUỐC VƯƠNG" userId="66fec9b1-b943-4b2c-b779-e786b06adc9d" providerId="ADAL" clId="{8F078464-5917-1241-A724-9722CAA1BC99}" dt="2024-07-13T04:33:08.937" v="4708"/>
          <ac:picMkLst>
            <pc:docMk/>
            <pc:sldMk cId="741526774" sldId="270"/>
            <ac:picMk id="2" creationId="{2D027DD6-A439-260F-FF2F-028CB03DC54D}"/>
          </ac:picMkLst>
        </pc:picChg>
      </pc:sldChg>
      <pc:sldChg chg="addSp delSp modSp add del mod">
        <pc:chgData name="PHẠM QUỐC VƯƠNG" userId="66fec9b1-b943-4b2c-b779-e786b06adc9d" providerId="ADAL" clId="{8F078464-5917-1241-A724-9722CAA1BC99}" dt="2024-07-07T04:49:21.446" v="1404" actId="2696"/>
        <pc:sldMkLst>
          <pc:docMk/>
          <pc:sldMk cId="3167151684" sldId="271"/>
        </pc:sldMkLst>
        <pc:spChg chg="add del mod topLvl">
          <ac:chgData name="PHẠM QUỐC VƯƠNG" userId="66fec9b1-b943-4b2c-b779-e786b06adc9d" providerId="ADAL" clId="{8F078464-5917-1241-A724-9722CAA1BC99}" dt="2024-07-07T04:48:33.170" v="1391" actId="478"/>
          <ac:spMkLst>
            <pc:docMk/>
            <pc:sldMk cId="3167151684" sldId="271"/>
            <ac:spMk id="3" creationId="{C84F5AB4-CF15-BF15-0B6C-C288A34C7476}"/>
          </ac:spMkLst>
        </pc:spChg>
        <pc:spChg chg="add del mod topLvl">
          <ac:chgData name="PHẠM QUỐC VƯƠNG" userId="66fec9b1-b943-4b2c-b779-e786b06adc9d" providerId="ADAL" clId="{8F078464-5917-1241-A724-9722CAA1BC99}" dt="2024-07-07T04:49:03.675" v="1399"/>
          <ac:spMkLst>
            <pc:docMk/>
            <pc:sldMk cId="3167151684" sldId="271"/>
            <ac:spMk id="6" creationId="{74565358-6750-FE08-AB5A-27CC282FDE22}"/>
          </ac:spMkLst>
        </pc:spChg>
        <pc:spChg chg="mod">
          <ac:chgData name="PHẠM QUỐC VƯƠNG" userId="66fec9b1-b943-4b2c-b779-e786b06adc9d" providerId="ADAL" clId="{8F078464-5917-1241-A724-9722CAA1BC99}" dt="2024-07-05T01:23:49.917" v="846" actId="20577"/>
          <ac:spMkLst>
            <pc:docMk/>
            <pc:sldMk cId="3167151684" sldId="271"/>
            <ac:spMk id="8" creationId="{02916E48-1754-8F38-833D-FEAFF4A1FAB7}"/>
          </ac:spMkLst>
        </pc:spChg>
        <pc:grpChg chg="add del mod">
          <ac:chgData name="PHẠM QUỐC VƯƠNG" userId="66fec9b1-b943-4b2c-b779-e786b06adc9d" providerId="ADAL" clId="{8F078464-5917-1241-A724-9722CAA1BC99}" dt="2024-07-07T04:27:28.023" v="1089" actId="165"/>
          <ac:grpSpMkLst>
            <pc:docMk/>
            <pc:sldMk cId="3167151684" sldId="271"/>
            <ac:grpSpMk id="7" creationId="{576A7751-4516-BE52-8FA3-34C8B3FDE5D0}"/>
          </ac:grpSpMkLst>
        </pc:grpChg>
        <pc:picChg chg="add del mod topLvl">
          <ac:chgData name="PHẠM QUỐC VƯƠNG" userId="66fec9b1-b943-4b2c-b779-e786b06adc9d" providerId="ADAL" clId="{8F078464-5917-1241-A724-9722CAA1BC99}" dt="2024-07-07T04:49:09.176" v="1401" actId="21"/>
          <ac:picMkLst>
            <pc:docMk/>
            <pc:sldMk cId="3167151684" sldId="271"/>
            <ac:picMk id="2" creationId="{655E681F-394C-7EA3-05F0-58435606E3EC}"/>
          </ac:picMkLst>
        </pc:picChg>
        <pc:picChg chg="add del mod topLvl modCrop">
          <ac:chgData name="PHẠM QUỐC VƯƠNG" userId="66fec9b1-b943-4b2c-b779-e786b06adc9d" providerId="ADAL" clId="{8F078464-5917-1241-A724-9722CAA1BC99}" dt="2024-07-07T04:27:31.563" v="1090" actId="478"/>
          <ac:picMkLst>
            <pc:docMk/>
            <pc:sldMk cId="3167151684" sldId="271"/>
            <ac:picMk id="5" creationId="{D574DBE9-4CCD-34FD-D267-33AE2BD2ADA8}"/>
          </ac:picMkLst>
        </pc:picChg>
      </pc:sldChg>
      <pc:sldChg chg="addSp delSp modSp add mod">
        <pc:chgData name="PHẠM QUỐC VƯƠNG" userId="66fec9b1-b943-4b2c-b779-e786b06adc9d" providerId="ADAL" clId="{8F078464-5917-1241-A724-9722CAA1BC99}" dt="2024-07-16T08:47:20.291" v="8083" actId="1076"/>
        <pc:sldMkLst>
          <pc:docMk/>
          <pc:sldMk cId="79033223" sldId="272"/>
        </pc:sldMkLst>
        <pc:spChg chg="add mod">
          <ac:chgData name="PHẠM QUỐC VƯƠNG" userId="66fec9b1-b943-4b2c-b779-e786b06adc9d" providerId="ADAL" clId="{8F078464-5917-1241-A724-9722CAA1BC99}" dt="2024-07-07T10:52:49.441" v="1469" actId="20577"/>
          <ac:spMkLst>
            <pc:docMk/>
            <pc:sldMk cId="79033223" sldId="272"/>
            <ac:spMk id="2" creationId="{39FD5353-49D9-6CA8-A1E2-FAE9C6D3239C}"/>
          </ac:spMkLst>
        </pc:spChg>
        <pc:spChg chg="mod">
          <ac:chgData name="PHẠM QUỐC VƯƠNG" userId="66fec9b1-b943-4b2c-b779-e786b06adc9d" providerId="ADAL" clId="{8F078464-5917-1241-A724-9722CAA1BC99}" dt="2024-07-07T10:52:21.034" v="1454"/>
          <ac:spMkLst>
            <pc:docMk/>
            <pc:sldMk cId="79033223" sldId="272"/>
            <ac:spMk id="3" creationId="{F3B7B9A9-0313-B45D-6965-0782B299A529}"/>
          </ac:spMkLst>
        </pc:spChg>
        <pc:spChg chg="add del mod">
          <ac:chgData name="PHẠM QUỐC VƯƠNG" userId="66fec9b1-b943-4b2c-b779-e786b06adc9d" providerId="ADAL" clId="{8F078464-5917-1241-A724-9722CAA1BC99}" dt="2024-07-07T10:52:52.780" v="1470" actId="478"/>
          <ac:spMkLst>
            <pc:docMk/>
            <pc:sldMk cId="79033223" sldId="272"/>
            <ac:spMk id="4" creationId="{46DF28D2-B73D-9ABC-3E8D-BD95E48D8540}"/>
          </ac:spMkLst>
        </pc:spChg>
        <pc:spChg chg="add mod">
          <ac:chgData name="PHẠM QUỐC VƯƠNG" userId="66fec9b1-b943-4b2c-b779-e786b06adc9d" providerId="ADAL" clId="{8F078464-5917-1241-A724-9722CAA1BC99}" dt="2024-07-09T08:07:15.904" v="3217" actId="12"/>
          <ac:spMkLst>
            <pc:docMk/>
            <pc:sldMk cId="79033223" sldId="272"/>
            <ac:spMk id="5" creationId="{3FA34279-FEC7-5CB8-B61E-0151CC6FA90A}"/>
          </ac:spMkLst>
        </pc:spChg>
        <pc:spChg chg="add mod">
          <ac:chgData name="PHẠM QUỐC VƯƠNG" userId="66fec9b1-b943-4b2c-b779-e786b06adc9d" providerId="ADAL" clId="{8F078464-5917-1241-A724-9722CAA1BC99}" dt="2024-07-16T08:47:20.291" v="8083" actId="1076"/>
          <ac:spMkLst>
            <pc:docMk/>
            <pc:sldMk cId="79033223" sldId="272"/>
            <ac:spMk id="6" creationId="{6042ADF2-2900-7EA0-A53E-94C498EFF4AF}"/>
          </ac:spMkLst>
        </pc:spChg>
        <pc:picChg chg="add mod modCrop">
          <ac:chgData name="PHẠM QUỐC VƯƠNG" userId="66fec9b1-b943-4b2c-b779-e786b06adc9d" providerId="ADAL" clId="{8F078464-5917-1241-A724-9722CAA1BC99}" dt="2024-07-13T04:32:11.348" v="4694" actId="1036"/>
          <ac:picMkLst>
            <pc:docMk/>
            <pc:sldMk cId="79033223" sldId="272"/>
            <ac:picMk id="4" creationId="{5FFF71BF-0ECE-8F9C-030B-4AF9879D1923}"/>
          </ac:picMkLst>
        </pc:picChg>
      </pc:sldChg>
      <pc:sldChg chg="delSp modSp add del mod">
        <pc:chgData name="PHẠM QUỐC VƯƠNG" userId="66fec9b1-b943-4b2c-b779-e786b06adc9d" providerId="ADAL" clId="{8F078464-5917-1241-A724-9722CAA1BC99}" dt="2024-07-06T17:01:45.193" v="1055" actId="2696"/>
        <pc:sldMkLst>
          <pc:docMk/>
          <pc:sldMk cId="1051623576" sldId="273"/>
        </pc:sldMkLst>
        <pc:spChg chg="del mod">
          <ac:chgData name="PHẠM QUỐC VƯƠNG" userId="66fec9b1-b943-4b2c-b779-e786b06adc9d" providerId="ADAL" clId="{8F078464-5917-1241-A724-9722CAA1BC99}" dt="2024-07-06T15:50:45.897" v="1050" actId="21"/>
          <ac:spMkLst>
            <pc:docMk/>
            <pc:sldMk cId="1051623576" sldId="273"/>
            <ac:spMk id="3" creationId="{F3B7B9A9-0313-B45D-6965-0782B299A529}"/>
          </ac:spMkLst>
        </pc:spChg>
      </pc:sldChg>
      <pc:sldChg chg="add del ord">
        <pc:chgData name="PHẠM QUỐC VƯƠNG" userId="66fec9b1-b943-4b2c-b779-e786b06adc9d" providerId="ADAL" clId="{8F078464-5917-1241-A724-9722CAA1BC99}" dt="2024-07-07T04:38:40.557" v="1163" actId="2696"/>
        <pc:sldMkLst>
          <pc:docMk/>
          <pc:sldMk cId="3684073664" sldId="273"/>
        </pc:sldMkLst>
      </pc:sldChg>
      <pc:sldChg chg="delSp modSp add del mod">
        <pc:chgData name="PHẠM QUỐC VƯƠNG" userId="66fec9b1-b943-4b2c-b779-e786b06adc9d" providerId="ADAL" clId="{8F078464-5917-1241-A724-9722CAA1BC99}" dt="2024-07-07T04:38:01.325" v="1161" actId="2696"/>
        <pc:sldMkLst>
          <pc:docMk/>
          <pc:sldMk cId="55025434" sldId="274"/>
        </pc:sldMkLst>
        <pc:spChg chg="del mod">
          <ac:chgData name="PHẠM QUỐC VƯƠNG" userId="66fec9b1-b943-4b2c-b779-e786b06adc9d" providerId="ADAL" clId="{8F078464-5917-1241-A724-9722CAA1BC99}" dt="2024-07-07T04:37:57.311" v="1159"/>
          <ac:spMkLst>
            <pc:docMk/>
            <pc:sldMk cId="55025434" sldId="274"/>
            <ac:spMk id="2" creationId="{49C4855F-21FB-39A6-288E-676B5F1F4185}"/>
          </ac:spMkLst>
        </pc:spChg>
        <pc:spChg chg="mod">
          <ac:chgData name="PHẠM QUỐC VƯƠNG" userId="66fec9b1-b943-4b2c-b779-e786b06adc9d" providerId="ADAL" clId="{8F078464-5917-1241-A724-9722CAA1BC99}" dt="2024-07-07T04:37:55.781" v="1157" actId="21"/>
          <ac:spMkLst>
            <pc:docMk/>
            <pc:sldMk cId="55025434" sldId="274"/>
            <ac:spMk id="3" creationId="{5876738E-B310-4F9B-E173-9F005832F308}"/>
          </ac:spMkLst>
        </pc:spChg>
      </pc:sldChg>
      <pc:sldChg chg="addSp delSp modSp add mod">
        <pc:chgData name="PHẠM QUỐC VƯƠNG" userId="66fec9b1-b943-4b2c-b779-e786b06adc9d" providerId="ADAL" clId="{8F078464-5917-1241-A724-9722CAA1BC99}" dt="2024-07-16T08:47:03.242" v="8080" actId="1076"/>
        <pc:sldMkLst>
          <pc:docMk/>
          <pc:sldMk cId="1267637345" sldId="275"/>
        </pc:sldMkLst>
        <pc:spChg chg="del mod">
          <ac:chgData name="PHẠM QUỐC VƯƠNG" userId="66fec9b1-b943-4b2c-b779-e786b06adc9d" providerId="ADAL" clId="{8F078464-5917-1241-A724-9722CAA1BC99}" dt="2024-07-09T11:45:02.824" v="3724" actId="478"/>
          <ac:spMkLst>
            <pc:docMk/>
            <pc:sldMk cId="1267637345" sldId="275"/>
            <ac:spMk id="2" creationId="{39FD5353-49D9-6CA8-A1E2-FAE9C6D3239C}"/>
          </ac:spMkLst>
        </pc:spChg>
        <pc:spChg chg="mod">
          <ac:chgData name="PHẠM QUỐC VƯƠNG" userId="66fec9b1-b943-4b2c-b779-e786b06adc9d" providerId="ADAL" clId="{8F078464-5917-1241-A724-9722CAA1BC99}" dt="2024-07-07T04:37:43.802" v="1155"/>
          <ac:spMkLst>
            <pc:docMk/>
            <pc:sldMk cId="1267637345" sldId="275"/>
            <ac:spMk id="3" creationId="{F3B7B9A9-0313-B45D-6965-0782B299A529}"/>
          </ac:spMkLst>
        </pc:spChg>
        <pc:spChg chg="add mod">
          <ac:chgData name="PHẠM QUỐC VƯƠNG" userId="66fec9b1-b943-4b2c-b779-e786b06adc9d" providerId="ADAL" clId="{8F078464-5917-1241-A724-9722CAA1BC99}" dt="2024-07-16T08:47:03.242" v="8080" actId="1076"/>
          <ac:spMkLst>
            <pc:docMk/>
            <pc:sldMk cId="1267637345" sldId="275"/>
            <ac:spMk id="4" creationId="{5A87D2AE-CC2F-DB4F-3669-D49E08778701}"/>
          </ac:spMkLst>
        </pc:spChg>
        <pc:spChg chg="add mod">
          <ac:chgData name="PHẠM QUỐC VƯƠNG" userId="66fec9b1-b943-4b2c-b779-e786b06adc9d" providerId="ADAL" clId="{8F078464-5917-1241-A724-9722CAA1BC99}" dt="2024-07-09T11:46:16.003" v="3731" actId="14100"/>
          <ac:spMkLst>
            <pc:docMk/>
            <pc:sldMk cId="1267637345" sldId="275"/>
            <ac:spMk id="5" creationId="{0DD88E06-37BD-BE8C-3D25-75E5EBE40DD0}"/>
          </ac:spMkLst>
        </pc:spChg>
        <pc:spChg chg="add mod">
          <ac:chgData name="PHẠM QUỐC VƯƠNG" userId="66fec9b1-b943-4b2c-b779-e786b06adc9d" providerId="ADAL" clId="{8F078464-5917-1241-A724-9722CAA1BC99}" dt="2024-07-13T06:53:40.075" v="5114" actId="123"/>
          <ac:spMkLst>
            <pc:docMk/>
            <pc:sldMk cId="1267637345" sldId="275"/>
            <ac:spMk id="6" creationId="{075E3A69-9914-8104-663D-86BDA2CAE491}"/>
          </ac:spMkLst>
        </pc:spChg>
        <pc:spChg chg="mod">
          <ac:chgData name="PHẠM QUỐC VƯƠNG" userId="66fec9b1-b943-4b2c-b779-e786b06adc9d" providerId="ADAL" clId="{8F078464-5917-1241-A724-9722CAA1BC99}" dt="2024-07-07T04:37:50.326" v="1156"/>
          <ac:spMkLst>
            <pc:docMk/>
            <pc:sldMk cId="1267637345" sldId="275"/>
            <ac:spMk id="8" creationId="{02916E48-1754-8F38-833D-FEAFF4A1FAB7}"/>
          </ac:spMkLst>
        </pc:spChg>
        <pc:picChg chg="add mod">
          <ac:chgData name="PHẠM QUỐC VƯƠNG" userId="66fec9b1-b943-4b2c-b779-e786b06adc9d" providerId="ADAL" clId="{8F078464-5917-1241-A724-9722CAA1BC99}" dt="2024-07-13T04:32:51.504" v="4698"/>
          <ac:picMkLst>
            <pc:docMk/>
            <pc:sldMk cId="1267637345" sldId="275"/>
            <ac:picMk id="7" creationId="{8F2E7D91-C435-AEE1-9B92-51DECC1214A2}"/>
          </ac:picMkLst>
        </pc:picChg>
      </pc:sldChg>
      <pc:sldChg chg="addSp delSp modSp add mod">
        <pc:chgData name="PHẠM QUỐC VƯƠNG" userId="66fec9b1-b943-4b2c-b779-e786b06adc9d" providerId="ADAL" clId="{8F078464-5917-1241-A724-9722CAA1BC99}" dt="2024-07-16T08:45:56.273" v="8076" actId="1076"/>
        <pc:sldMkLst>
          <pc:docMk/>
          <pc:sldMk cId="529084348" sldId="276"/>
        </pc:sldMkLst>
        <pc:spChg chg="del mod">
          <ac:chgData name="PHẠM QUỐC VƯƠNG" userId="66fec9b1-b943-4b2c-b779-e786b06adc9d" providerId="ADAL" clId="{8F078464-5917-1241-A724-9722CAA1BC99}" dt="2024-07-09T12:05:43.545" v="4488" actId="478"/>
          <ac:spMkLst>
            <pc:docMk/>
            <pc:sldMk cId="529084348" sldId="276"/>
            <ac:spMk id="2" creationId="{39FD5353-49D9-6CA8-A1E2-FAE9C6D3239C}"/>
          </ac:spMkLst>
        </pc:spChg>
        <pc:spChg chg="mod">
          <ac:chgData name="PHẠM QUỐC VƯƠNG" userId="66fec9b1-b943-4b2c-b779-e786b06adc9d" providerId="ADAL" clId="{8F078464-5917-1241-A724-9722CAA1BC99}" dt="2024-07-07T04:44:55.649" v="1236" actId="20577"/>
          <ac:spMkLst>
            <pc:docMk/>
            <pc:sldMk cId="529084348" sldId="276"/>
            <ac:spMk id="3" creationId="{F3B7B9A9-0313-B45D-6965-0782B299A529}"/>
          </ac:spMkLst>
        </pc:spChg>
        <pc:spChg chg="add del mod">
          <ac:chgData name="PHẠM QUỐC VƯƠNG" userId="66fec9b1-b943-4b2c-b779-e786b06adc9d" providerId="ADAL" clId="{8F078464-5917-1241-A724-9722CAA1BC99}" dt="2024-07-09T11:50:23.958" v="3744" actId="478"/>
          <ac:spMkLst>
            <pc:docMk/>
            <pc:sldMk cId="529084348" sldId="276"/>
            <ac:spMk id="4" creationId="{5022BFA5-05CC-7430-3348-80AF6C611E9B}"/>
          </ac:spMkLst>
        </pc:spChg>
        <pc:spChg chg="add mod">
          <ac:chgData name="PHẠM QUỐC VƯƠNG" userId="66fec9b1-b943-4b2c-b779-e786b06adc9d" providerId="ADAL" clId="{8F078464-5917-1241-A724-9722CAA1BC99}" dt="2024-07-16T08:45:56.273" v="8076" actId="1076"/>
          <ac:spMkLst>
            <pc:docMk/>
            <pc:sldMk cId="529084348" sldId="276"/>
            <ac:spMk id="5" creationId="{902B6BC0-1CDF-505C-4BD4-F7E947669BAF}"/>
          </ac:spMkLst>
        </pc:spChg>
        <pc:spChg chg="add del mod">
          <ac:chgData name="PHẠM QUỐC VƯƠNG" userId="66fec9b1-b943-4b2c-b779-e786b06adc9d" providerId="ADAL" clId="{8F078464-5917-1241-A724-9722CAA1BC99}" dt="2024-07-09T12:05:43.545" v="4488" actId="478"/>
          <ac:spMkLst>
            <pc:docMk/>
            <pc:sldMk cId="529084348" sldId="276"/>
            <ac:spMk id="6" creationId="{733BE22E-536F-B462-3228-DAB07F165C55}"/>
          </ac:spMkLst>
        </pc:spChg>
        <pc:spChg chg="mod">
          <ac:chgData name="PHẠM QUỐC VƯƠNG" userId="66fec9b1-b943-4b2c-b779-e786b06adc9d" providerId="ADAL" clId="{8F078464-5917-1241-A724-9722CAA1BC99}" dt="2024-07-07T04:44:37.330" v="1196"/>
          <ac:spMkLst>
            <pc:docMk/>
            <pc:sldMk cId="529084348" sldId="276"/>
            <ac:spMk id="8" creationId="{02916E48-1754-8F38-833D-FEAFF4A1FAB7}"/>
          </ac:spMkLst>
        </pc:spChg>
        <pc:picChg chg="add mod">
          <ac:chgData name="PHẠM QUỐC VƯƠNG" userId="66fec9b1-b943-4b2c-b779-e786b06adc9d" providerId="ADAL" clId="{8F078464-5917-1241-A724-9722CAA1BC99}" dt="2024-07-13T04:32:53.265" v="4699"/>
          <ac:picMkLst>
            <pc:docMk/>
            <pc:sldMk cId="529084348" sldId="276"/>
            <ac:picMk id="7" creationId="{FF44B91F-EB95-9268-2F8E-EFA33B7740B3}"/>
          </ac:picMkLst>
        </pc:picChg>
      </pc:sldChg>
      <pc:sldChg chg="addSp delSp modSp add del mod">
        <pc:chgData name="PHẠM QUỐC VƯƠNG" userId="66fec9b1-b943-4b2c-b779-e786b06adc9d" providerId="ADAL" clId="{8F078464-5917-1241-A724-9722CAA1BC99}" dt="2024-07-15T10:49:06.889" v="5748" actId="2696"/>
        <pc:sldMkLst>
          <pc:docMk/>
          <pc:sldMk cId="3525633610" sldId="277"/>
        </pc:sldMkLst>
        <pc:spChg chg="del mod">
          <ac:chgData name="PHẠM QUỐC VƯƠNG" userId="66fec9b1-b943-4b2c-b779-e786b06adc9d" providerId="ADAL" clId="{8F078464-5917-1241-A724-9722CAA1BC99}" dt="2024-07-07T04:46:45.214" v="1328" actId="478"/>
          <ac:spMkLst>
            <pc:docMk/>
            <pc:sldMk cId="3525633610" sldId="277"/>
            <ac:spMk id="2" creationId="{39FD5353-49D9-6CA8-A1E2-FAE9C6D3239C}"/>
          </ac:spMkLst>
        </pc:spChg>
        <pc:spChg chg="add mod">
          <ac:chgData name="PHẠM QUỐC VƯƠNG" userId="66fec9b1-b943-4b2c-b779-e786b06adc9d" providerId="ADAL" clId="{8F078464-5917-1241-A724-9722CAA1BC99}" dt="2024-07-13T15:26:21.329" v="5521" actId="20577"/>
          <ac:spMkLst>
            <pc:docMk/>
            <pc:sldMk cId="3525633610" sldId="277"/>
            <ac:spMk id="2" creationId="{EC1D5F13-68EF-30DF-C4E3-B5924BCD634C}"/>
          </ac:spMkLst>
        </pc:spChg>
        <pc:spChg chg="mod">
          <ac:chgData name="PHẠM QUỐC VƯƠNG" userId="66fec9b1-b943-4b2c-b779-e786b06adc9d" providerId="ADAL" clId="{8F078464-5917-1241-A724-9722CAA1BC99}" dt="2024-07-07T04:46:26.680" v="1302" actId="20577"/>
          <ac:spMkLst>
            <pc:docMk/>
            <pc:sldMk cId="3525633610" sldId="277"/>
            <ac:spMk id="3" creationId="{F3B7B9A9-0313-B45D-6965-0782B299A529}"/>
          </ac:spMkLst>
        </pc:spChg>
        <pc:spChg chg="add del mod">
          <ac:chgData name="PHẠM QUỐC VƯƠNG" userId="66fec9b1-b943-4b2c-b779-e786b06adc9d" providerId="ADAL" clId="{8F078464-5917-1241-A724-9722CAA1BC99}" dt="2024-07-13T04:25:08.759" v="4651" actId="478"/>
          <ac:spMkLst>
            <pc:docMk/>
            <pc:sldMk cId="3525633610" sldId="277"/>
            <ac:spMk id="4" creationId="{199ABD1B-A109-E276-1E0E-7D8CDD9A2644}"/>
          </ac:spMkLst>
        </pc:spChg>
        <pc:spChg chg="add del mod">
          <ac:chgData name="PHẠM QUỐC VƯƠNG" userId="66fec9b1-b943-4b2c-b779-e786b06adc9d" providerId="ADAL" clId="{8F078464-5917-1241-A724-9722CAA1BC99}" dt="2024-07-13T04:11:53.381" v="4622" actId="478"/>
          <ac:spMkLst>
            <pc:docMk/>
            <pc:sldMk cId="3525633610" sldId="277"/>
            <ac:spMk id="5" creationId="{097A2FEA-E08A-19A9-97B0-DD9581BB0D9D}"/>
          </ac:spMkLst>
        </pc:spChg>
        <pc:picChg chg="add mod">
          <ac:chgData name="PHẠM QUỐC VƯƠNG" userId="66fec9b1-b943-4b2c-b779-e786b06adc9d" providerId="ADAL" clId="{8F078464-5917-1241-A724-9722CAA1BC99}" dt="2024-07-13T04:32:57.735" v="4701"/>
          <ac:picMkLst>
            <pc:docMk/>
            <pc:sldMk cId="3525633610" sldId="277"/>
            <ac:picMk id="6" creationId="{93E9E50E-6679-54B5-8237-D69476B69ADD}"/>
          </ac:picMkLst>
        </pc:picChg>
        <pc:picChg chg="add del mod">
          <ac:chgData name="PHẠM QUỐC VƯƠNG" userId="66fec9b1-b943-4b2c-b779-e786b06adc9d" providerId="ADAL" clId="{8F078464-5917-1241-A724-9722CAA1BC99}" dt="2024-07-14T07:50:22.276" v="5529" actId="478"/>
          <ac:picMkLst>
            <pc:docMk/>
            <pc:sldMk cId="3525633610" sldId="277"/>
            <ac:picMk id="7" creationId="{43FAF88F-23CE-3005-12CE-1BF57536AB45}"/>
          </ac:picMkLst>
        </pc:picChg>
        <pc:picChg chg="add del mod">
          <ac:chgData name="PHẠM QUỐC VƯƠNG" userId="66fec9b1-b943-4b2c-b779-e786b06adc9d" providerId="ADAL" clId="{8F078464-5917-1241-A724-9722CAA1BC99}" dt="2024-07-14T07:52:06.849" v="5539" actId="478"/>
          <ac:picMkLst>
            <pc:docMk/>
            <pc:sldMk cId="3525633610" sldId="277"/>
            <ac:picMk id="10" creationId="{B592FF8B-D3B8-14DC-B2E1-2DFEF3AA4E2F}"/>
          </ac:picMkLst>
        </pc:picChg>
      </pc:sldChg>
      <pc:sldChg chg="addSp delSp modSp add del mod">
        <pc:chgData name="PHẠM QUỐC VƯƠNG" userId="66fec9b1-b943-4b2c-b779-e786b06adc9d" providerId="ADAL" clId="{8F078464-5917-1241-A724-9722CAA1BC99}" dt="2024-07-16T03:30:29.572" v="7652" actId="2696"/>
        <pc:sldMkLst>
          <pc:docMk/>
          <pc:sldMk cId="2332089425" sldId="278"/>
        </pc:sldMkLst>
        <pc:spChg chg="del mod">
          <ac:chgData name="PHẠM QUỐC VƯƠNG" userId="66fec9b1-b943-4b2c-b779-e786b06adc9d" providerId="ADAL" clId="{8F078464-5917-1241-A724-9722CAA1BC99}" dt="2024-07-07T04:46:54.248" v="1330" actId="478"/>
          <ac:spMkLst>
            <pc:docMk/>
            <pc:sldMk cId="2332089425" sldId="278"/>
            <ac:spMk id="2" creationId="{39FD5353-49D9-6CA8-A1E2-FAE9C6D3239C}"/>
          </ac:spMkLst>
        </pc:spChg>
        <pc:spChg chg="mod">
          <ac:chgData name="PHẠM QUỐC VƯƠNG" userId="66fec9b1-b943-4b2c-b779-e786b06adc9d" providerId="ADAL" clId="{8F078464-5917-1241-A724-9722CAA1BC99}" dt="2024-07-07T04:47:06.458" v="1334" actId="14100"/>
          <ac:spMkLst>
            <pc:docMk/>
            <pc:sldMk cId="2332089425" sldId="278"/>
            <ac:spMk id="3" creationId="{F3B7B9A9-0313-B45D-6965-0782B299A529}"/>
          </ac:spMkLst>
        </pc:spChg>
        <pc:spChg chg="add mod">
          <ac:chgData name="PHẠM QUỐC VƯƠNG" userId="66fec9b1-b943-4b2c-b779-e786b06adc9d" providerId="ADAL" clId="{8F078464-5917-1241-A724-9722CAA1BC99}" dt="2024-07-15T18:03:39.712" v="7645" actId="1036"/>
          <ac:spMkLst>
            <pc:docMk/>
            <pc:sldMk cId="2332089425" sldId="278"/>
            <ac:spMk id="4" creationId="{A9296296-3562-1F9B-878C-880FEBE0AE4A}"/>
          </ac:spMkLst>
        </pc:spChg>
        <pc:picChg chg="add mod">
          <ac:chgData name="PHẠM QUỐC VƯƠNG" userId="66fec9b1-b943-4b2c-b779-e786b06adc9d" providerId="ADAL" clId="{8F078464-5917-1241-A724-9722CAA1BC99}" dt="2024-07-13T04:33:00.642" v="4703"/>
          <ac:picMkLst>
            <pc:docMk/>
            <pc:sldMk cId="2332089425" sldId="278"/>
            <ac:picMk id="2" creationId="{52604153-27A0-7ED0-AB96-19C7BC85BA6D}"/>
          </ac:picMkLst>
        </pc:picChg>
        <pc:picChg chg="mod">
          <ac:chgData name="PHẠM QUỐC VƯƠNG" userId="66fec9b1-b943-4b2c-b779-e786b06adc9d" providerId="ADAL" clId="{8F078464-5917-1241-A724-9722CAA1BC99}" dt="2024-07-15T18:03:44.472" v="7647" actId="1076"/>
          <ac:picMkLst>
            <pc:docMk/>
            <pc:sldMk cId="2332089425" sldId="278"/>
            <ac:picMk id="5" creationId="{97777A19-758E-9F7C-4FD0-BA82AEC4E284}"/>
          </ac:picMkLst>
        </pc:picChg>
      </pc:sldChg>
      <pc:sldChg chg="addSp delSp modSp add mod">
        <pc:chgData name="PHẠM QUỐC VƯƠNG" userId="66fec9b1-b943-4b2c-b779-e786b06adc9d" providerId="ADAL" clId="{8F078464-5917-1241-A724-9722CAA1BC99}" dt="2024-07-17T02:42:05.501" v="9287" actId="14861"/>
        <pc:sldMkLst>
          <pc:docMk/>
          <pc:sldMk cId="1566911456" sldId="279"/>
        </pc:sldMkLst>
        <pc:spChg chg="mod">
          <ac:chgData name="PHẠM QUỐC VƯƠNG" userId="66fec9b1-b943-4b2c-b779-e786b06adc9d" providerId="ADAL" clId="{8F078464-5917-1241-A724-9722CAA1BC99}" dt="2024-07-16T14:37:45.752" v="9094" actId="20577"/>
          <ac:spMkLst>
            <pc:docMk/>
            <pc:sldMk cId="1566911456" sldId="279"/>
            <ac:spMk id="3" creationId="{F3B7B9A9-0313-B45D-6965-0782B299A529}"/>
          </ac:spMkLst>
        </pc:spChg>
        <pc:spChg chg="add del mod">
          <ac:chgData name="PHẠM QUỐC VƯƠNG" userId="66fec9b1-b943-4b2c-b779-e786b06adc9d" providerId="ADAL" clId="{8F078464-5917-1241-A724-9722CAA1BC99}" dt="2024-07-15T16:20:38.621" v="7591" actId="478"/>
          <ac:spMkLst>
            <pc:docMk/>
            <pc:sldMk cId="1566911456" sldId="279"/>
            <ac:spMk id="4" creationId="{C02D76AC-32C6-676D-8A90-EB77FBB9C8F2}"/>
          </ac:spMkLst>
        </pc:spChg>
        <pc:spChg chg="add mod">
          <ac:chgData name="PHẠM QUỐC VƯƠNG" userId="66fec9b1-b943-4b2c-b779-e786b06adc9d" providerId="ADAL" clId="{8F078464-5917-1241-A724-9722CAA1BC99}" dt="2024-07-16T18:15:22.696" v="9170" actId="20577"/>
          <ac:spMkLst>
            <pc:docMk/>
            <pc:sldMk cId="1566911456" sldId="279"/>
            <ac:spMk id="4" creationId="{C73B583A-0097-B724-5246-79B18EEA68C8}"/>
          </ac:spMkLst>
        </pc:spChg>
        <pc:spChg chg="add del mod">
          <ac:chgData name="PHẠM QUỐC VƯƠNG" userId="66fec9b1-b943-4b2c-b779-e786b06adc9d" providerId="ADAL" clId="{8F078464-5917-1241-A724-9722CAA1BC99}" dt="2024-07-15T16:20:10.051" v="7570"/>
          <ac:spMkLst>
            <pc:docMk/>
            <pc:sldMk cId="1566911456" sldId="279"/>
            <ac:spMk id="5" creationId="{49D080AC-9C2A-2C90-EBA4-41C3D975DE7B}"/>
          </ac:spMkLst>
        </pc:spChg>
        <pc:spChg chg="add del mod">
          <ac:chgData name="PHẠM QUỐC VƯƠNG" userId="66fec9b1-b943-4b2c-b779-e786b06adc9d" providerId="ADAL" clId="{8F078464-5917-1241-A724-9722CAA1BC99}" dt="2024-07-16T11:50:34.976" v="9049" actId="478"/>
          <ac:spMkLst>
            <pc:docMk/>
            <pc:sldMk cId="1566911456" sldId="279"/>
            <ac:spMk id="5" creationId="{FE12ABE6-EBE3-8D18-E31F-497C3F3CEAD3}"/>
          </ac:spMkLst>
        </pc:spChg>
        <pc:spChg chg="add mod">
          <ac:chgData name="PHẠM QUỐC VƯƠNG" userId="66fec9b1-b943-4b2c-b779-e786b06adc9d" providerId="ADAL" clId="{8F078464-5917-1241-A724-9722CAA1BC99}" dt="2024-07-15T16:20:39.305" v="7592"/>
          <ac:spMkLst>
            <pc:docMk/>
            <pc:sldMk cId="1566911456" sldId="279"/>
            <ac:spMk id="6" creationId="{7F486C80-902A-C5D6-B64B-CED1CB4D8ADD}"/>
          </ac:spMkLst>
        </pc:spChg>
        <pc:spChg chg="add mod">
          <ac:chgData name="PHẠM QUỐC VƯƠNG" userId="66fec9b1-b943-4b2c-b779-e786b06adc9d" providerId="ADAL" clId="{8F078464-5917-1241-A724-9722CAA1BC99}" dt="2024-07-17T02:39:28.362" v="9275" actId="1036"/>
          <ac:spMkLst>
            <pc:docMk/>
            <pc:sldMk cId="1566911456" sldId="279"/>
            <ac:spMk id="11" creationId="{14748E5D-5E9D-4562-2D66-CB5D1F1C4D42}"/>
          </ac:spMkLst>
        </pc:spChg>
        <pc:picChg chg="add mod">
          <ac:chgData name="PHẠM QUỐC VƯƠNG" userId="66fec9b1-b943-4b2c-b779-e786b06adc9d" providerId="ADAL" clId="{8F078464-5917-1241-A724-9722CAA1BC99}" dt="2024-07-13T04:33:02.448" v="4704"/>
          <ac:picMkLst>
            <pc:docMk/>
            <pc:sldMk cId="1566911456" sldId="279"/>
            <ac:picMk id="2" creationId="{2C8A5BAC-ACC9-EEC2-F50F-01D45AFF94F1}"/>
          </ac:picMkLst>
        </pc:picChg>
        <pc:picChg chg="add mod">
          <ac:chgData name="PHẠM QUỐC VƯƠNG" userId="66fec9b1-b943-4b2c-b779-e786b06adc9d" providerId="ADAL" clId="{8F078464-5917-1241-A724-9722CAA1BC99}" dt="2024-07-16T18:15:29.900" v="9171" actId="1076"/>
          <ac:picMkLst>
            <pc:docMk/>
            <pc:sldMk cId="1566911456" sldId="279"/>
            <ac:picMk id="6" creationId="{D0FCBCE5-9367-78ED-E494-3936E660D0C9}"/>
          </ac:picMkLst>
        </pc:picChg>
        <pc:picChg chg="add del mod">
          <ac:chgData name="PHẠM QUỐC VƯƠNG" userId="66fec9b1-b943-4b2c-b779-e786b06adc9d" providerId="ADAL" clId="{8F078464-5917-1241-A724-9722CAA1BC99}" dt="2024-07-17T02:37:53.995" v="9189" actId="478"/>
          <ac:picMkLst>
            <pc:docMk/>
            <pc:sldMk cId="1566911456" sldId="279"/>
            <ac:picMk id="7" creationId="{119CDCC1-9632-096D-E7A4-FC6D0BE4BF98}"/>
          </ac:picMkLst>
        </pc:picChg>
        <pc:picChg chg="add mod">
          <ac:chgData name="PHẠM QUỐC VƯƠNG" userId="66fec9b1-b943-4b2c-b779-e786b06adc9d" providerId="ADAL" clId="{8F078464-5917-1241-A724-9722CAA1BC99}" dt="2024-07-17T02:42:05.501" v="9287" actId="14861"/>
          <ac:picMkLst>
            <pc:docMk/>
            <pc:sldMk cId="1566911456" sldId="279"/>
            <ac:picMk id="10" creationId="{27E2F1DC-0605-6C4F-288D-11C500FFD4C1}"/>
          </ac:picMkLst>
        </pc:picChg>
      </pc:sldChg>
      <pc:sldChg chg="addSp delSp modSp add mod">
        <pc:chgData name="PHẠM QUỐC VƯƠNG" userId="66fec9b1-b943-4b2c-b779-e786b06adc9d" providerId="ADAL" clId="{8F078464-5917-1241-A724-9722CAA1BC99}" dt="2024-07-16T14:37:51.820" v="9096" actId="20577"/>
        <pc:sldMkLst>
          <pc:docMk/>
          <pc:sldMk cId="1476164993" sldId="280"/>
        </pc:sldMkLst>
        <pc:spChg chg="mod">
          <ac:chgData name="PHẠM QUỐC VƯƠNG" userId="66fec9b1-b943-4b2c-b779-e786b06adc9d" providerId="ADAL" clId="{8F078464-5917-1241-A724-9722CAA1BC99}" dt="2024-07-16T14:37:51.820" v="9096" actId="20577"/>
          <ac:spMkLst>
            <pc:docMk/>
            <pc:sldMk cId="1476164993" sldId="280"/>
            <ac:spMk id="3" creationId="{F3B7B9A9-0313-B45D-6965-0782B299A529}"/>
          </ac:spMkLst>
        </pc:spChg>
        <pc:spChg chg="add mod">
          <ac:chgData name="PHẠM QUỐC VƯƠNG" userId="66fec9b1-b943-4b2c-b779-e786b06adc9d" providerId="ADAL" clId="{8F078464-5917-1241-A724-9722CAA1BC99}" dt="2024-07-16T08:51:54.114" v="8099" actId="20577"/>
          <ac:spMkLst>
            <pc:docMk/>
            <pc:sldMk cId="1476164993" sldId="280"/>
            <ac:spMk id="4" creationId="{F1BDC334-8B0F-3F1A-A90D-07F8E55AC2B9}"/>
          </ac:spMkLst>
        </pc:spChg>
        <pc:picChg chg="add mod">
          <ac:chgData name="PHẠM QUỐC VƯƠNG" userId="66fec9b1-b943-4b2c-b779-e786b06adc9d" providerId="ADAL" clId="{8F078464-5917-1241-A724-9722CAA1BC99}" dt="2024-07-13T04:33:03.975" v="4705"/>
          <ac:picMkLst>
            <pc:docMk/>
            <pc:sldMk cId="1476164993" sldId="280"/>
            <ac:picMk id="2" creationId="{25409E41-FCA3-340B-1A52-AD07591B2A94}"/>
          </ac:picMkLst>
        </pc:picChg>
        <pc:picChg chg="del mod">
          <ac:chgData name="PHẠM QUỐC VƯƠNG" userId="66fec9b1-b943-4b2c-b779-e786b06adc9d" providerId="ADAL" clId="{8F078464-5917-1241-A724-9722CAA1BC99}" dt="2024-07-16T08:52:09.242" v="8102" actId="478"/>
          <ac:picMkLst>
            <pc:docMk/>
            <pc:sldMk cId="1476164993" sldId="280"/>
            <ac:picMk id="5" creationId="{3887CE2E-0C94-54F6-914E-3D7E2ABBDAFD}"/>
          </ac:picMkLst>
        </pc:picChg>
        <pc:picChg chg="add mod">
          <ac:chgData name="PHẠM QUỐC VƯƠNG" userId="66fec9b1-b943-4b2c-b779-e786b06adc9d" providerId="ADAL" clId="{8F078464-5917-1241-A724-9722CAA1BC99}" dt="2024-07-16T11:39:16.802" v="8742" actId="1035"/>
          <ac:picMkLst>
            <pc:docMk/>
            <pc:sldMk cId="1476164993" sldId="280"/>
            <ac:picMk id="6" creationId="{1E04DEE2-B10F-B9C3-A72A-C6AEF1886507}"/>
          </ac:picMkLst>
        </pc:picChg>
      </pc:sldChg>
      <pc:sldChg chg="addSp delSp modSp add mod ord">
        <pc:chgData name="PHẠM QUỐC VƯƠNG" userId="66fec9b1-b943-4b2c-b779-e786b06adc9d" providerId="ADAL" clId="{8F078464-5917-1241-A724-9722CAA1BC99}" dt="2024-07-16T08:18:51.332" v="7706" actId="1076"/>
        <pc:sldMkLst>
          <pc:docMk/>
          <pc:sldMk cId="2295157946" sldId="281"/>
        </pc:sldMkLst>
        <pc:spChg chg="add del mod">
          <ac:chgData name="PHẠM QUỐC VƯƠNG" userId="66fec9b1-b943-4b2c-b779-e786b06adc9d" providerId="ADAL" clId="{8F078464-5917-1241-A724-9722CAA1BC99}" dt="2024-07-16T08:13:06.924" v="7663" actId="478"/>
          <ac:spMkLst>
            <pc:docMk/>
            <pc:sldMk cId="2295157946" sldId="281"/>
            <ac:spMk id="3" creationId="{7A3F4667-8ABE-0C9D-B5A4-61DAE139DC3A}"/>
          </ac:spMkLst>
        </pc:spChg>
        <pc:spChg chg="del">
          <ac:chgData name="PHẠM QUỐC VƯƠNG" userId="66fec9b1-b943-4b2c-b779-e786b06adc9d" providerId="ADAL" clId="{8F078464-5917-1241-A724-9722CAA1BC99}" dt="2024-07-07T04:48:16.693" v="1387" actId="478"/>
          <ac:spMkLst>
            <pc:docMk/>
            <pc:sldMk cId="2295157946" sldId="281"/>
            <ac:spMk id="3" creationId="{C84F5AB4-CF15-BF15-0B6C-C288A34C7476}"/>
          </ac:spMkLst>
        </pc:spChg>
        <pc:spChg chg="mod">
          <ac:chgData name="PHẠM QUỐC VƯƠNG" userId="66fec9b1-b943-4b2c-b779-e786b06adc9d" providerId="ADAL" clId="{8F078464-5917-1241-A724-9722CAA1BC99}" dt="2024-07-07T04:48:53.057" v="1395" actId="1076"/>
          <ac:spMkLst>
            <pc:docMk/>
            <pc:sldMk cId="2295157946" sldId="281"/>
            <ac:spMk id="6" creationId="{74565358-6750-FE08-AB5A-27CC282FDE22}"/>
          </ac:spMkLst>
        </pc:spChg>
        <pc:spChg chg="add del mod">
          <ac:chgData name="PHẠM QUỐC VƯƠNG" userId="66fec9b1-b943-4b2c-b779-e786b06adc9d" providerId="ADAL" clId="{8F078464-5917-1241-A724-9722CAA1BC99}" dt="2024-07-16T08:13:03.657" v="7662" actId="478"/>
          <ac:spMkLst>
            <pc:docMk/>
            <pc:sldMk cId="2295157946" sldId="281"/>
            <ac:spMk id="7" creationId="{40F34785-01D5-0BA0-FE68-7AA1D22B54C5}"/>
          </ac:spMkLst>
        </pc:spChg>
        <pc:picChg chg="del">
          <ac:chgData name="PHẠM QUỐC VƯƠNG" userId="66fec9b1-b943-4b2c-b779-e786b06adc9d" providerId="ADAL" clId="{8F078464-5917-1241-A724-9722CAA1BC99}" dt="2024-07-07T04:48:17.403" v="1388" actId="478"/>
          <ac:picMkLst>
            <pc:docMk/>
            <pc:sldMk cId="2295157946" sldId="281"/>
            <ac:picMk id="2" creationId="{655E681F-394C-7EA3-05F0-58435606E3EC}"/>
          </ac:picMkLst>
        </pc:picChg>
        <pc:picChg chg="add mod">
          <ac:chgData name="PHẠM QUỐC VƯƠNG" userId="66fec9b1-b943-4b2c-b779-e786b06adc9d" providerId="ADAL" clId="{8F078464-5917-1241-A724-9722CAA1BC99}" dt="2024-07-13T04:33:05.429" v="4706"/>
          <ac:picMkLst>
            <pc:docMk/>
            <pc:sldMk cId="2295157946" sldId="281"/>
            <ac:picMk id="2" creationId="{92C86A9C-0E87-3C6B-407A-3106CCE86B4B}"/>
          </ac:picMkLst>
        </pc:picChg>
        <pc:picChg chg="del mod modCrop">
          <ac:chgData name="PHẠM QUỐC VƯƠNG" userId="66fec9b1-b943-4b2c-b779-e786b06adc9d" providerId="ADAL" clId="{8F078464-5917-1241-A724-9722CAA1BC99}" dt="2024-07-16T08:15:49.418" v="7680" actId="478"/>
          <ac:picMkLst>
            <pc:docMk/>
            <pc:sldMk cId="2295157946" sldId="281"/>
            <ac:picMk id="4" creationId="{E1E6790F-003D-97B5-8723-251EAFA2431C}"/>
          </ac:picMkLst>
        </pc:picChg>
        <pc:picChg chg="del mod modCrop">
          <ac:chgData name="PHẠM QUỐC VƯƠNG" userId="66fec9b1-b943-4b2c-b779-e786b06adc9d" providerId="ADAL" clId="{8F078464-5917-1241-A724-9722CAA1BC99}" dt="2024-07-16T08:16:12.200" v="7684" actId="478"/>
          <ac:picMkLst>
            <pc:docMk/>
            <pc:sldMk cId="2295157946" sldId="281"/>
            <ac:picMk id="5" creationId="{EB7A366F-752F-5150-0DE9-7AE7A2A7202C}"/>
          </ac:picMkLst>
        </pc:picChg>
        <pc:picChg chg="add mod">
          <ac:chgData name="PHẠM QUỐC VƯƠNG" userId="66fec9b1-b943-4b2c-b779-e786b06adc9d" providerId="ADAL" clId="{8F078464-5917-1241-A724-9722CAA1BC99}" dt="2024-07-16T08:17:24.380" v="7697" actId="1076"/>
          <ac:picMkLst>
            <pc:docMk/>
            <pc:sldMk cId="2295157946" sldId="281"/>
            <ac:picMk id="9" creationId="{B44800F6-BDA6-256F-0D97-354A50FED778}"/>
          </ac:picMkLst>
        </pc:picChg>
        <pc:picChg chg="add mod">
          <ac:chgData name="PHẠM QUỐC VƯƠNG" userId="66fec9b1-b943-4b2c-b779-e786b06adc9d" providerId="ADAL" clId="{8F078464-5917-1241-A724-9722CAA1BC99}" dt="2024-07-16T08:18:51.332" v="7706" actId="1076"/>
          <ac:picMkLst>
            <pc:docMk/>
            <pc:sldMk cId="2295157946" sldId="281"/>
            <ac:picMk id="10" creationId="{21EFC900-2032-9D22-4792-0814EDC8631F}"/>
          </ac:picMkLst>
        </pc:picChg>
        <pc:picChg chg="add mod">
          <ac:chgData name="PHẠM QUỐC VƯƠNG" userId="66fec9b1-b943-4b2c-b779-e786b06adc9d" providerId="ADAL" clId="{8F078464-5917-1241-A724-9722CAA1BC99}" dt="2024-07-16T08:18:35.733" v="7703" actId="1076"/>
          <ac:picMkLst>
            <pc:docMk/>
            <pc:sldMk cId="2295157946" sldId="281"/>
            <ac:picMk id="11" creationId="{8D9B69A5-58BC-9BAB-3086-06906B9C6621}"/>
          </ac:picMkLst>
        </pc:picChg>
      </pc:sldChg>
      <pc:sldChg chg="addSp modSp add mod">
        <pc:chgData name="PHẠM QUỐC VƯƠNG" userId="66fec9b1-b943-4b2c-b779-e786b06adc9d" providerId="ADAL" clId="{8F078464-5917-1241-A724-9722CAA1BC99}" dt="2024-07-16T08:12:45.293" v="7656" actId="1076"/>
        <pc:sldMkLst>
          <pc:docMk/>
          <pc:sldMk cId="2114529155" sldId="282"/>
        </pc:sldMkLst>
        <pc:spChg chg="add mod">
          <ac:chgData name="PHẠM QUỐC VƯƠNG" userId="66fec9b1-b943-4b2c-b779-e786b06adc9d" providerId="ADAL" clId="{8F078464-5917-1241-A724-9722CAA1BC99}" dt="2024-07-15T16:20:44.263" v="7595"/>
          <ac:spMkLst>
            <pc:docMk/>
            <pc:sldMk cId="2114529155" sldId="282"/>
            <ac:spMk id="4" creationId="{7BFC8CD5-645C-61D3-027E-CAAF9E717F07}"/>
          </ac:spMkLst>
        </pc:spChg>
        <pc:spChg chg="mod">
          <ac:chgData name="PHẠM QUỐC VƯƠNG" userId="66fec9b1-b943-4b2c-b779-e786b06adc9d" providerId="ADAL" clId="{8F078464-5917-1241-A724-9722CAA1BC99}" dt="2024-07-07T04:49:04.510" v="1400"/>
          <ac:spMkLst>
            <pc:docMk/>
            <pc:sldMk cId="2114529155" sldId="282"/>
            <ac:spMk id="6" creationId="{74565358-6750-FE08-AB5A-27CC282FDE22}"/>
          </ac:spMkLst>
        </pc:spChg>
        <pc:picChg chg="add mod">
          <ac:chgData name="PHẠM QUỐC VƯƠNG" userId="66fec9b1-b943-4b2c-b779-e786b06adc9d" providerId="ADAL" clId="{8F078464-5917-1241-A724-9722CAA1BC99}" dt="2024-07-16T08:12:45.293" v="7656" actId="1076"/>
          <ac:picMkLst>
            <pc:docMk/>
            <pc:sldMk cId="2114529155" sldId="282"/>
            <ac:picMk id="2" creationId="{C828D7B3-562D-E4C7-BEE5-6AB77EA2DBCA}"/>
          </ac:picMkLst>
        </pc:picChg>
        <pc:picChg chg="add mod">
          <ac:chgData name="PHẠM QUỐC VƯƠNG" userId="66fec9b1-b943-4b2c-b779-e786b06adc9d" providerId="ADAL" clId="{8F078464-5917-1241-A724-9722CAA1BC99}" dt="2024-07-13T04:33:07.220" v="4707"/>
          <ac:picMkLst>
            <pc:docMk/>
            <pc:sldMk cId="2114529155" sldId="282"/>
            <ac:picMk id="3" creationId="{D6BBBFF9-6C76-0C58-6CA1-E77AFA1299E8}"/>
          </ac:picMkLst>
        </pc:picChg>
      </pc:sldChg>
      <pc:sldChg chg="addSp modSp add del mod">
        <pc:chgData name="PHẠM QUỐC VƯƠNG" userId="66fec9b1-b943-4b2c-b779-e786b06adc9d" providerId="ADAL" clId="{8F078464-5917-1241-A724-9722CAA1BC99}" dt="2024-07-16T18:05:15.835" v="9097" actId="2696"/>
        <pc:sldMkLst>
          <pc:docMk/>
          <pc:sldMk cId="1096470710" sldId="283"/>
        </pc:sldMkLst>
        <pc:spChg chg="mod">
          <ac:chgData name="PHẠM QUỐC VƯƠNG" userId="66fec9b1-b943-4b2c-b779-e786b06adc9d" providerId="ADAL" clId="{8F078464-5917-1241-A724-9722CAA1BC99}" dt="2024-07-07T05:05:57.125" v="1433" actId="20577"/>
          <ac:spMkLst>
            <pc:docMk/>
            <pc:sldMk cId="1096470710" sldId="283"/>
            <ac:spMk id="8" creationId="{02916E48-1754-8F38-833D-FEAFF4A1FAB7}"/>
          </ac:spMkLst>
        </pc:spChg>
        <pc:picChg chg="add mod">
          <ac:chgData name="PHẠM QUỐC VƯƠNG" userId="66fec9b1-b943-4b2c-b779-e786b06adc9d" providerId="ADAL" clId="{8F078464-5917-1241-A724-9722CAA1BC99}" dt="2024-07-13T04:33:11.056" v="4709"/>
          <ac:picMkLst>
            <pc:docMk/>
            <pc:sldMk cId="1096470710" sldId="283"/>
            <ac:picMk id="2" creationId="{F4DB7952-D868-E540-24B9-6B7B2D725B16}"/>
          </ac:picMkLst>
        </pc:picChg>
      </pc:sldChg>
      <pc:sldChg chg="addSp delSp modSp add mod">
        <pc:chgData name="PHẠM QUỐC VƯƠNG" userId="66fec9b1-b943-4b2c-b779-e786b06adc9d" providerId="ADAL" clId="{8F078464-5917-1241-A724-9722CAA1BC99}" dt="2024-07-15T16:21:56.653" v="7598" actId="20577"/>
        <pc:sldMkLst>
          <pc:docMk/>
          <pc:sldMk cId="1895075405" sldId="284"/>
        </pc:sldMkLst>
        <pc:spChg chg="add del mod">
          <ac:chgData name="PHẠM QUỐC VƯƠNG" userId="66fec9b1-b943-4b2c-b779-e786b06adc9d" providerId="ADAL" clId="{8F078464-5917-1241-A724-9722CAA1BC99}" dt="2024-07-07T10:53:48.709" v="1483" actId="21"/>
          <ac:spMkLst>
            <pc:docMk/>
            <pc:sldMk cId="1895075405" sldId="284"/>
            <ac:spMk id="2" creationId="{39FD5353-49D9-6CA8-A1E2-FAE9C6D3239C}"/>
          </ac:spMkLst>
        </pc:spChg>
        <pc:spChg chg="mod">
          <ac:chgData name="PHẠM QUỐC VƯƠNG" userId="66fec9b1-b943-4b2c-b779-e786b06adc9d" providerId="ADAL" clId="{8F078464-5917-1241-A724-9722CAA1BC99}" dt="2024-07-07T17:25:14.794" v="1940" actId="20577"/>
          <ac:spMkLst>
            <pc:docMk/>
            <pc:sldMk cId="1895075405" sldId="284"/>
            <ac:spMk id="3" creationId="{F3B7B9A9-0313-B45D-6965-0782B299A529}"/>
          </ac:spMkLst>
        </pc:spChg>
        <pc:spChg chg="del mod">
          <ac:chgData name="PHẠM QUỐC VƯƠNG" userId="66fec9b1-b943-4b2c-b779-e786b06adc9d" providerId="ADAL" clId="{8F078464-5917-1241-A724-9722CAA1BC99}" dt="2024-07-07T10:53:40.691" v="1480" actId="478"/>
          <ac:spMkLst>
            <pc:docMk/>
            <pc:sldMk cId="1895075405" sldId="284"/>
            <ac:spMk id="4" creationId="{46DF28D2-B73D-9ABC-3E8D-BD95E48D8540}"/>
          </ac:spMkLst>
        </pc:spChg>
        <pc:spChg chg="mod">
          <ac:chgData name="PHẠM QUỐC VƯƠNG" userId="66fec9b1-b943-4b2c-b779-e786b06adc9d" providerId="ADAL" clId="{8F078464-5917-1241-A724-9722CAA1BC99}" dt="2024-07-15T16:21:56.653" v="7598" actId="20577"/>
          <ac:spMkLst>
            <pc:docMk/>
            <pc:sldMk cId="1895075405" sldId="284"/>
            <ac:spMk id="5" creationId="{3FA34279-FEC7-5CB8-B61E-0151CC6FA90A}"/>
          </ac:spMkLst>
        </pc:spChg>
        <pc:spChg chg="add mod">
          <ac:chgData name="PHẠM QUỐC VƯƠNG" userId="66fec9b1-b943-4b2c-b779-e786b06adc9d" providerId="ADAL" clId="{8F078464-5917-1241-A724-9722CAA1BC99}" dt="2024-07-15T16:14:53.284" v="7526" actId="20577"/>
          <ac:spMkLst>
            <pc:docMk/>
            <pc:sldMk cId="1895075405" sldId="284"/>
            <ac:spMk id="6" creationId="{7C4E3588-D77C-E63D-7A7B-73FEB5C0B097}"/>
          </ac:spMkLst>
        </pc:spChg>
        <pc:picChg chg="add mod">
          <ac:chgData name="PHẠM QUỐC VƯƠNG" userId="66fec9b1-b943-4b2c-b779-e786b06adc9d" providerId="ADAL" clId="{8F078464-5917-1241-A724-9722CAA1BC99}" dt="2024-07-13T04:32:48.068" v="4696"/>
          <ac:picMkLst>
            <pc:docMk/>
            <pc:sldMk cId="1895075405" sldId="284"/>
            <ac:picMk id="4" creationId="{C416F2F9-DA98-D26A-AFBD-BA075994481A}"/>
          </ac:picMkLst>
        </pc:picChg>
      </pc:sldChg>
      <pc:sldChg chg="addSp delSp modSp add mod">
        <pc:chgData name="PHẠM QUỐC VƯƠNG" userId="66fec9b1-b943-4b2c-b779-e786b06adc9d" providerId="ADAL" clId="{8F078464-5917-1241-A724-9722CAA1BC99}" dt="2024-07-16T08:47:13.725" v="8082" actId="1076"/>
        <pc:sldMkLst>
          <pc:docMk/>
          <pc:sldMk cId="1778697878" sldId="285"/>
        </pc:sldMkLst>
        <pc:spChg chg="mod">
          <ac:chgData name="PHẠM QUỐC VƯƠNG" userId="66fec9b1-b943-4b2c-b779-e786b06adc9d" providerId="ADAL" clId="{8F078464-5917-1241-A724-9722CAA1BC99}" dt="2024-07-09T11:33:10.162" v="3575"/>
          <ac:spMkLst>
            <pc:docMk/>
            <pc:sldMk cId="1778697878" sldId="285"/>
            <ac:spMk id="2" creationId="{49C4855F-21FB-39A6-288E-676B5F1F4185}"/>
          </ac:spMkLst>
        </pc:spChg>
        <pc:spChg chg="add del mod">
          <ac:chgData name="PHẠM QUỐC VƯƠNG" userId="66fec9b1-b943-4b2c-b779-e786b06adc9d" providerId="ADAL" clId="{8F078464-5917-1241-A724-9722CAA1BC99}" dt="2024-07-13T06:33:56.214" v="5042" actId="478"/>
          <ac:spMkLst>
            <pc:docMk/>
            <pc:sldMk cId="1778697878" sldId="285"/>
            <ac:spMk id="3" creationId="{5876738E-B310-4F9B-E173-9F005832F308}"/>
          </ac:spMkLst>
        </pc:spChg>
        <pc:spChg chg="mod">
          <ac:chgData name="PHẠM QUỐC VƯƠNG" userId="66fec9b1-b943-4b2c-b779-e786b06adc9d" providerId="ADAL" clId="{8F078464-5917-1241-A724-9722CAA1BC99}" dt="2024-07-16T08:47:13.725" v="8082" actId="1076"/>
          <ac:spMkLst>
            <pc:docMk/>
            <pc:sldMk cId="1778697878" sldId="285"/>
            <ac:spMk id="4" creationId="{2E1729C1-DBBE-178F-C768-875787881250}"/>
          </ac:spMkLst>
        </pc:spChg>
        <pc:spChg chg="add del mod">
          <ac:chgData name="PHẠM QUỐC VƯƠNG" userId="66fec9b1-b943-4b2c-b779-e786b06adc9d" providerId="ADAL" clId="{8F078464-5917-1241-A724-9722CAA1BC99}" dt="2024-07-13T06:33:56.214" v="5042" actId="478"/>
          <ac:spMkLst>
            <pc:docMk/>
            <pc:sldMk cId="1778697878" sldId="285"/>
            <ac:spMk id="5" creationId="{F466CE95-0945-8424-7425-505F20EBD088}"/>
          </ac:spMkLst>
        </pc:spChg>
        <pc:spChg chg="add mod">
          <ac:chgData name="PHẠM QUỐC VƯƠNG" userId="66fec9b1-b943-4b2c-b779-e786b06adc9d" providerId="ADAL" clId="{8F078464-5917-1241-A724-9722CAA1BC99}" dt="2024-07-13T06:33:52.971" v="5041"/>
          <ac:spMkLst>
            <pc:docMk/>
            <pc:sldMk cId="1778697878" sldId="285"/>
            <ac:spMk id="7" creationId="{BE6CC417-5EA7-C3F3-29D6-7432084123CD}"/>
          </ac:spMkLst>
        </pc:spChg>
        <pc:spChg chg="add mod">
          <ac:chgData name="PHẠM QUỐC VƯƠNG" userId="66fec9b1-b943-4b2c-b779-e786b06adc9d" providerId="ADAL" clId="{8F078464-5917-1241-A724-9722CAA1BC99}" dt="2024-07-16T08:47:10.140" v="8081" actId="1076"/>
          <ac:spMkLst>
            <pc:docMk/>
            <pc:sldMk cId="1778697878" sldId="285"/>
            <ac:spMk id="9" creationId="{9EDAC7B8-C0B6-3023-0B68-2BDADA992285}"/>
          </ac:spMkLst>
        </pc:spChg>
        <pc:picChg chg="add mod">
          <ac:chgData name="PHẠM QUỐC VƯƠNG" userId="66fec9b1-b943-4b2c-b779-e786b06adc9d" providerId="ADAL" clId="{8F078464-5917-1241-A724-9722CAA1BC99}" dt="2024-07-13T04:32:49.548" v="4697"/>
          <ac:picMkLst>
            <pc:docMk/>
            <pc:sldMk cId="1778697878" sldId="285"/>
            <ac:picMk id="6" creationId="{4987B64F-1BC1-7570-2752-370E7D0EF77B}"/>
          </ac:picMkLst>
        </pc:picChg>
      </pc:sldChg>
      <pc:sldChg chg="addSp delSp modSp add mod">
        <pc:chgData name="PHẠM QUỐC VƯƠNG" userId="66fec9b1-b943-4b2c-b779-e786b06adc9d" providerId="ADAL" clId="{8F078464-5917-1241-A724-9722CAA1BC99}" dt="2024-07-16T08:46:22.166" v="8079" actId="20577"/>
        <pc:sldMkLst>
          <pc:docMk/>
          <pc:sldMk cId="2423555090" sldId="286"/>
        </pc:sldMkLst>
        <pc:spChg chg="del mod">
          <ac:chgData name="PHẠM QUỐC VƯƠNG" userId="66fec9b1-b943-4b2c-b779-e786b06adc9d" providerId="ADAL" clId="{8F078464-5917-1241-A724-9722CAA1BC99}" dt="2024-07-09T12:06:00.458" v="4495" actId="478"/>
          <ac:spMkLst>
            <pc:docMk/>
            <pc:sldMk cId="2423555090" sldId="286"/>
            <ac:spMk id="2" creationId="{39FD5353-49D9-6CA8-A1E2-FAE9C6D3239C}"/>
          </ac:spMkLst>
        </pc:spChg>
        <pc:spChg chg="mod">
          <ac:chgData name="PHẠM QUỐC VƯƠNG" userId="66fec9b1-b943-4b2c-b779-e786b06adc9d" providerId="ADAL" clId="{8F078464-5917-1241-A724-9722CAA1BC99}" dt="2024-07-09T12:05:58.458" v="4494" actId="14100"/>
          <ac:spMkLst>
            <pc:docMk/>
            <pc:sldMk cId="2423555090" sldId="286"/>
            <ac:spMk id="3" creationId="{F3B7B9A9-0313-B45D-6965-0782B299A529}"/>
          </ac:spMkLst>
        </pc:spChg>
        <pc:spChg chg="mod">
          <ac:chgData name="PHẠM QUỐC VƯƠNG" userId="66fec9b1-b943-4b2c-b779-e786b06adc9d" providerId="ADAL" clId="{8F078464-5917-1241-A724-9722CAA1BC99}" dt="2024-07-16T08:46:22.166" v="8079" actId="20577"/>
          <ac:spMkLst>
            <pc:docMk/>
            <pc:sldMk cId="2423555090" sldId="286"/>
            <ac:spMk id="5" creationId="{902B6BC0-1CDF-505C-4BD4-F7E947669BAF}"/>
          </ac:spMkLst>
        </pc:spChg>
        <pc:spChg chg="del mod">
          <ac:chgData name="PHẠM QUỐC VƯƠNG" userId="66fec9b1-b943-4b2c-b779-e786b06adc9d" providerId="ADAL" clId="{8F078464-5917-1241-A724-9722CAA1BC99}" dt="2024-07-09T12:05:50.650" v="4491" actId="478"/>
          <ac:spMkLst>
            <pc:docMk/>
            <pc:sldMk cId="2423555090" sldId="286"/>
            <ac:spMk id="6" creationId="{733BE22E-536F-B462-3228-DAB07F165C55}"/>
          </ac:spMkLst>
        </pc:spChg>
        <pc:spChg chg="add mod">
          <ac:chgData name="PHẠM QUỐC VƯƠNG" userId="66fec9b1-b943-4b2c-b779-e786b06adc9d" providerId="ADAL" clId="{8F078464-5917-1241-A724-9722CAA1BC99}" dt="2024-07-13T13:27:41.713" v="5286" actId="1076"/>
          <ac:spMkLst>
            <pc:docMk/>
            <pc:sldMk cId="2423555090" sldId="286"/>
            <ac:spMk id="7" creationId="{ACA6CEFA-E4B4-4268-49D0-4A059086216A}"/>
          </ac:spMkLst>
        </pc:spChg>
        <pc:picChg chg="add mod">
          <ac:chgData name="PHẠM QUỐC VƯƠNG" userId="66fec9b1-b943-4b2c-b779-e786b06adc9d" providerId="ADAL" clId="{8F078464-5917-1241-A724-9722CAA1BC99}" dt="2024-07-15T16:59:51.030" v="7617" actId="14861"/>
          <ac:picMkLst>
            <pc:docMk/>
            <pc:sldMk cId="2423555090" sldId="286"/>
            <ac:picMk id="4" creationId="{B4D77895-C459-B2AC-39E2-30BF024ED4AA}"/>
          </ac:picMkLst>
        </pc:picChg>
        <pc:picChg chg="add mod">
          <ac:chgData name="PHẠM QUỐC VƯƠNG" userId="66fec9b1-b943-4b2c-b779-e786b06adc9d" providerId="ADAL" clId="{8F078464-5917-1241-A724-9722CAA1BC99}" dt="2024-07-13T04:32:55.107" v="4700"/>
          <ac:picMkLst>
            <pc:docMk/>
            <pc:sldMk cId="2423555090" sldId="286"/>
            <ac:picMk id="9" creationId="{CEBEA067-E36B-85D0-2D0E-4A7E00E3790F}"/>
          </ac:picMkLst>
        </pc:picChg>
      </pc:sldChg>
      <pc:sldChg chg="addSp delSp modSp add mod">
        <pc:chgData name="PHẠM QUỐC VƯƠNG" userId="66fec9b1-b943-4b2c-b779-e786b06adc9d" providerId="ADAL" clId="{8F078464-5917-1241-A724-9722CAA1BC99}" dt="2024-07-16T10:08:38.659" v="8583" actId="113"/>
        <pc:sldMkLst>
          <pc:docMk/>
          <pc:sldMk cId="3613131169" sldId="287"/>
        </pc:sldMkLst>
        <pc:spChg chg="mod">
          <ac:chgData name="PHẠM QUỐC VƯƠNG" userId="66fec9b1-b943-4b2c-b779-e786b06adc9d" providerId="ADAL" clId="{8F078464-5917-1241-A724-9722CAA1BC99}" dt="2024-07-16T08:45:33.023" v="8073" actId="1076"/>
          <ac:spMkLst>
            <pc:docMk/>
            <pc:sldMk cId="3613131169" sldId="287"/>
            <ac:spMk id="2" creationId="{EC1D5F13-68EF-30DF-C4E3-B5924BCD634C}"/>
          </ac:spMkLst>
        </pc:spChg>
        <pc:spChg chg="del mod">
          <ac:chgData name="PHẠM QUỐC VƯƠNG" userId="66fec9b1-b943-4b2c-b779-e786b06adc9d" providerId="ADAL" clId="{8F078464-5917-1241-A724-9722CAA1BC99}" dt="2024-07-13T04:25:16.667" v="4653" actId="478"/>
          <ac:spMkLst>
            <pc:docMk/>
            <pc:sldMk cId="3613131169" sldId="287"/>
            <ac:spMk id="4" creationId="{199ABD1B-A109-E276-1E0E-7D8CDD9A2644}"/>
          </ac:spMkLst>
        </pc:spChg>
        <pc:spChg chg="add mod">
          <ac:chgData name="PHẠM QUỐC VƯƠNG" userId="66fec9b1-b943-4b2c-b779-e786b06adc9d" providerId="ADAL" clId="{8F078464-5917-1241-A724-9722CAA1BC99}" dt="2024-07-16T10:08:38.659" v="8583" actId="113"/>
          <ac:spMkLst>
            <pc:docMk/>
            <pc:sldMk cId="3613131169" sldId="287"/>
            <ac:spMk id="6" creationId="{CCD5E21B-E0AC-665E-88F7-AB4BAA07BCAB}"/>
          </ac:spMkLst>
        </pc:spChg>
        <pc:spChg chg="add mod">
          <ac:chgData name="PHẠM QUỐC VƯƠNG" userId="66fec9b1-b943-4b2c-b779-e786b06adc9d" providerId="ADAL" clId="{8F078464-5917-1241-A724-9722CAA1BC99}" dt="2024-07-15T16:11:43.274" v="7484" actId="1076"/>
          <ac:spMkLst>
            <pc:docMk/>
            <pc:sldMk cId="3613131169" sldId="287"/>
            <ac:spMk id="10" creationId="{4EBD19C1-92DB-879F-89CD-2FB63911753D}"/>
          </ac:spMkLst>
        </pc:spChg>
        <pc:picChg chg="add del mod">
          <ac:chgData name="PHẠM QUỐC VƯƠNG" userId="66fec9b1-b943-4b2c-b779-e786b06adc9d" providerId="ADAL" clId="{8F078464-5917-1241-A724-9722CAA1BC99}" dt="2024-07-15T10:47:35.196" v="5740" actId="478"/>
          <ac:picMkLst>
            <pc:docMk/>
            <pc:sldMk cId="3613131169" sldId="287"/>
            <ac:picMk id="4" creationId="{59987354-A3C0-5B7F-0F35-37333EDD23B8}"/>
          </ac:picMkLst>
        </pc:picChg>
        <pc:picChg chg="add mod">
          <ac:chgData name="PHẠM QUỐC VƯƠNG" userId="66fec9b1-b943-4b2c-b779-e786b06adc9d" providerId="ADAL" clId="{8F078464-5917-1241-A724-9722CAA1BC99}" dt="2024-07-13T04:32:59.198" v="4702"/>
          <ac:picMkLst>
            <pc:docMk/>
            <pc:sldMk cId="3613131169" sldId="287"/>
            <ac:picMk id="5" creationId="{2112B46D-E44D-0E54-29F3-028BDCF4C626}"/>
          </ac:picMkLst>
        </pc:picChg>
        <pc:picChg chg="add mod">
          <ac:chgData name="PHẠM QUỐC VƯƠNG" userId="66fec9b1-b943-4b2c-b779-e786b06adc9d" providerId="ADAL" clId="{8F078464-5917-1241-A724-9722CAA1BC99}" dt="2024-07-15T16:59:10.379" v="7613" actId="14861"/>
          <ac:picMkLst>
            <pc:docMk/>
            <pc:sldMk cId="3613131169" sldId="287"/>
            <ac:picMk id="9" creationId="{F6F5DEB5-1C51-EED8-F488-3CB846BDF65D}"/>
          </ac:picMkLst>
        </pc:picChg>
      </pc:sldChg>
      <pc:sldChg chg="addSp delSp modSp add mod">
        <pc:chgData name="PHẠM QUỐC VƯƠNG" userId="66fec9b1-b943-4b2c-b779-e786b06adc9d" providerId="ADAL" clId="{8F078464-5917-1241-A724-9722CAA1BC99}" dt="2024-07-16T08:45:46.773" v="8075" actId="1076"/>
        <pc:sldMkLst>
          <pc:docMk/>
          <pc:sldMk cId="1700156772" sldId="288"/>
        </pc:sldMkLst>
        <pc:spChg chg="mod">
          <ac:chgData name="PHẠM QUỐC VƯƠNG" userId="66fec9b1-b943-4b2c-b779-e786b06adc9d" providerId="ADAL" clId="{8F078464-5917-1241-A724-9722CAA1BC99}" dt="2024-07-16T08:45:46.773" v="8075" actId="1076"/>
          <ac:spMkLst>
            <pc:docMk/>
            <pc:sldMk cId="1700156772" sldId="288"/>
            <ac:spMk id="2" creationId="{EC1D5F13-68EF-30DF-C4E3-B5924BCD634C}"/>
          </ac:spMkLst>
        </pc:spChg>
        <pc:spChg chg="add mod">
          <ac:chgData name="PHẠM QUỐC VƯƠNG" userId="66fec9b1-b943-4b2c-b779-e786b06adc9d" providerId="ADAL" clId="{8F078464-5917-1241-A724-9722CAA1BC99}" dt="2024-07-14T08:29:31.841" v="5735" actId="1035"/>
          <ac:spMkLst>
            <pc:docMk/>
            <pc:sldMk cId="1700156772" sldId="288"/>
            <ac:spMk id="7" creationId="{58846969-84F6-487C-4866-F0F0A5FAB15F}"/>
          </ac:spMkLst>
        </pc:spChg>
        <pc:picChg chg="add del mod">
          <ac:chgData name="PHẠM QUỐC VƯƠNG" userId="66fec9b1-b943-4b2c-b779-e786b06adc9d" providerId="ADAL" clId="{8F078464-5917-1241-A724-9722CAA1BC99}" dt="2024-07-14T07:55:12.540" v="5551"/>
          <ac:picMkLst>
            <pc:docMk/>
            <pc:sldMk cId="1700156772" sldId="288"/>
            <ac:picMk id="5" creationId="{489885C6-E68D-F092-A53C-E9D038613D62}"/>
          </ac:picMkLst>
        </pc:picChg>
        <pc:picChg chg="del mod">
          <ac:chgData name="PHẠM QUỐC VƯƠNG" userId="66fec9b1-b943-4b2c-b779-e786b06adc9d" providerId="ADAL" clId="{8F078464-5917-1241-A724-9722CAA1BC99}" dt="2024-07-14T08:24:20.036" v="5705" actId="478"/>
          <ac:picMkLst>
            <pc:docMk/>
            <pc:sldMk cId="1700156772" sldId="288"/>
            <ac:picMk id="10" creationId="{B592FF8B-D3B8-14DC-B2E1-2DFEF3AA4E2F}"/>
          </ac:picMkLst>
        </pc:picChg>
        <pc:picChg chg="add del mod">
          <ac:chgData name="PHẠM QUỐC VƯƠNG" userId="66fec9b1-b943-4b2c-b779-e786b06adc9d" providerId="ADAL" clId="{8F078464-5917-1241-A724-9722CAA1BC99}" dt="2024-07-14T08:28:00.896" v="5719" actId="478"/>
          <ac:picMkLst>
            <pc:docMk/>
            <pc:sldMk cId="1700156772" sldId="288"/>
            <ac:picMk id="11" creationId="{24C80CEE-FC66-A7B1-A648-9B0785888EE5}"/>
          </ac:picMkLst>
        </pc:picChg>
        <pc:picChg chg="add mod">
          <ac:chgData name="PHẠM QUỐC VƯƠNG" userId="66fec9b1-b943-4b2c-b779-e786b06adc9d" providerId="ADAL" clId="{8F078464-5917-1241-A724-9722CAA1BC99}" dt="2024-07-15T16:59:20.443" v="7615" actId="14861"/>
          <ac:picMkLst>
            <pc:docMk/>
            <pc:sldMk cId="1700156772" sldId="288"/>
            <ac:picMk id="13" creationId="{FC6D2D0A-0C1C-B6E4-426F-FD9A6BA91E5F}"/>
          </ac:picMkLst>
        </pc:picChg>
      </pc:sldChg>
      <pc:sldChg chg="addSp delSp modSp add mod">
        <pc:chgData name="PHẠM QUỐC VƯƠNG" userId="66fec9b1-b943-4b2c-b779-e786b06adc9d" providerId="ADAL" clId="{8F078464-5917-1241-A724-9722CAA1BC99}" dt="2024-07-16T09:42:47.640" v="8310" actId="20577"/>
        <pc:sldMkLst>
          <pc:docMk/>
          <pc:sldMk cId="412944882" sldId="289"/>
        </pc:sldMkLst>
        <pc:spChg chg="del">
          <ac:chgData name="PHẠM QUỐC VƯƠNG" userId="66fec9b1-b943-4b2c-b779-e786b06adc9d" providerId="ADAL" clId="{8F078464-5917-1241-A724-9722CAA1BC99}" dt="2024-07-15T15:57:06.161" v="7312" actId="478"/>
          <ac:spMkLst>
            <pc:docMk/>
            <pc:sldMk cId="412944882" sldId="289"/>
            <ac:spMk id="2" creationId="{EC1D5F13-68EF-30DF-C4E3-B5924BCD634C}"/>
          </ac:spMkLst>
        </pc:spChg>
        <pc:spChg chg="del">
          <ac:chgData name="PHẠM QUỐC VƯƠNG" userId="66fec9b1-b943-4b2c-b779-e786b06adc9d" providerId="ADAL" clId="{8F078464-5917-1241-A724-9722CAA1BC99}" dt="2024-07-15T15:57:09.371" v="7313" actId="478"/>
          <ac:spMkLst>
            <pc:docMk/>
            <pc:sldMk cId="412944882" sldId="289"/>
            <ac:spMk id="6" creationId="{CCD5E21B-E0AC-665E-88F7-AB4BAA07BCAB}"/>
          </ac:spMkLst>
        </pc:spChg>
        <pc:spChg chg="mod">
          <ac:chgData name="PHẠM QUỐC VƯƠNG" userId="66fec9b1-b943-4b2c-b779-e786b06adc9d" providerId="ADAL" clId="{8F078464-5917-1241-A724-9722CAA1BC99}" dt="2024-07-16T09:42:47.640" v="8310" actId="20577"/>
          <ac:spMkLst>
            <pc:docMk/>
            <pc:sldMk cId="412944882" sldId="289"/>
            <ac:spMk id="10" creationId="{4EBD19C1-92DB-879F-89CD-2FB63911753D}"/>
          </ac:spMkLst>
        </pc:spChg>
        <pc:spChg chg="add mod">
          <ac:chgData name="PHẠM QUỐC VƯƠNG" userId="66fec9b1-b943-4b2c-b779-e786b06adc9d" providerId="ADAL" clId="{8F078464-5917-1241-A724-9722CAA1BC99}" dt="2024-07-16T08:45:19.606" v="8072" actId="1076"/>
          <ac:spMkLst>
            <pc:docMk/>
            <pc:sldMk cId="412944882" sldId="289"/>
            <ac:spMk id="17" creationId="{214EA689-14C5-E8EE-B016-64CD424A2C56}"/>
          </ac:spMkLst>
        </pc:spChg>
        <pc:picChg chg="add del mod">
          <ac:chgData name="PHẠM QUỐC VƯƠNG" userId="66fec9b1-b943-4b2c-b779-e786b06adc9d" providerId="ADAL" clId="{8F078464-5917-1241-A724-9722CAA1BC99}" dt="2024-07-15T15:58:01.202" v="7321" actId="478"/>
          <ac:picMkLst>
            <pc:docMk/>
            <pc:sldMk cId="412944882" sldId="289"/>
            <ac:picMk id="7" creationId="{C791C97F-47DD-DEDB-5863-9DC433BD309B}"/>
          </ac:picMkLst>
        </pc:picChg>
        <pc:picChg chg="del">
          <ac:chgData name="PHẠM QUỐC VƯƠNG" userId="66fec9b1-b943-4b2c-b779-e786b06adc9d" providerId="ADAL" clId="{8F078464-5917-1241-A724-9722CAA1BC99}" dt="2024-07-15T15:57:10.371" v="7314" actId="478"/>
          <ac:picMkLst>
            <pc:docMk/>
            <pc:sldMk cId="412944882" sldId="289"/>
            <ac:picMk id="9" creationId="{F6F5DEB5-1C51-EED8-F488-3CB846BDF65D}"/>
          </ac:picMkLst>
        </pc:picChg>
        <pc:picChg chg="add del mod">
          <ac:chgData name="PHẠM QUỐC VƯƠNG" userId="66fec9b1-b943-4b2c-b779-e786b06adc9d" providerId="ADAL" clId="{8F078464-5917-1241-A724-9722CAA1BC99}" dt="2024-07-15T16:02:13.544" v="7330" actId="478"/>
          <ac:picMkLst>
            <pc:docMk/>
            <pc:sldMk cId="412944882" sldId="289"/>
            <ac:picMk id="11" creationId="{1A8A2448-B9B9-666D-CDE4-A5FC4E0E3EA0}"/>
          </ac:picMkLst>
        </pc:picChg>
        <pc:picChg chg="add del mod">
          <ac:chgData name="PHẠM QUỐC VƯƠNG" userId="66fec9b1-b943-4b2c-b779-e786b06adc9d" providerId="ADAL" clId="{8F078464-5917-1241-A724-9722CAA1BC99}" dt="2024-07-15T16:08:04.052" v="7337" actId="478"/>
          <ac:picMkLst>
            <pc:docMk/>
            <pc:sldMk cId="412944882" sldId="289"/>
            <ac:picMk id="12" creationId="{C21EEC06-E9AF-F88F-F9D3-5E65DB1B63CA}"/>
          </ac:picMkLst>
        </pc:picChg>
        <pc:picChg chg="add del mod">
          <ac:chgData name="PHẠM QUỐC VƯƠNG" userId="66fec9b1-b943-4b2c-b779-e786b06adc9d" providerId="ADAL" clId="{8F078464-5917-1241-A724-9722CAA1BC99}" dt="2024-07-15T17:02:33.560" v="7618" actId="478"/>
          <ac:picMkLst>
            <pc:docMk/>
            <pc:sldMk cId="412944882" sldId="289"/>
            <ac:picMk id="14" creationId="{F83D4ECC-9918-0018-120E-6FD967EEB2E1}"/>
          </ac:picMkLst>
        </pc:picChg>
        <pc:picChg chg="add mod">
          <ac:chgData name="PHẠM QUỐC VƯƠNG" userId="66fec9b1-b943-4b2c-b779-e786b06adc9d" providerId="ADAL" clId="{8F078464-5917-1241-A724-9722CAA1BC99}" dt="2024-07-15T17:05:10.246" v="7633" actId="14861"/>
          <ac:picMkLst>
            <pc:docMk/>
            <pc:sldMk cId="412944882" sldId="289"/>
            <ac:picMk id="16" creationId="{D2B5ECB8-7C35-7618-2C3A-B582775697AD}"/>
          </ac:picMkLst>
        </pc:picChg>
      </pc:sldChg>
      <pc:sldChg chg="modSp del mod">
        <pc:chgData name="PHẠM QUỐC VƯƠNG" userId="66fec9b1-b943-4b2c-b779-e786b06adc9d" providerId="ADAL" clId="{8F078464-5917-1241-A724-9722CAA1BC99}" dt="2024-07-16T08:20:37.081" v="7717" actId="2696"/>
        <pc:sldMkLst>
          <pc:docMk/>
          <pc:sldMk cId="1687416464" sldId="290"/>
        </pc:sldMkLst>
        <pc:picChg chg="mod">
          <ac:chgData name="PHẠM QUỐC VƯƠNG" userId="66fec9b1-b943-4b2c-b779-e786b06adc9d" providerId="ADAL" clId="{8F078464-5917-1241-A724-9722CAA1BC99}" dt="2024-07-16T03:30:42.270" v="7654" actId="1076"/>
          <ac:picMkLst>
            <pc:docMk/>
            <pc:sldMk cId="1687416464" sldId="290"/>
            <ac:picMk id="6" creationId="{09BC284E-F509-0F3B-E38F-A0E6B2FE2E55}"/>
          </ac:picMkLst>
        </pc:picChg>
      </pc:sldChg>
      <pc:sldChg chg="addSp delSp modSp mod ord">
        <pc:chgData name="PHẠM QUỐC VƯƠNG" userId="66fec9b1-b943-4b2c-b779-e786b06adc9d" providerId="ADAL" clId="{8F078464-5917-1241-A724-9722CAA1BC99}" dt="2024-07-16T09:59:59.236" v="8544" actId="1076"/>
        <pc:sldMkLst>
          <pc:docMk/>
          <pc:sldMk cId="3929234785" sldId="291"/>
        </pc:sldMkLst>
        <pc:spChg chg="mod">
          <ac:chgData name="PHẠM QUỐC VƯƠNG" userId="66fec9b1-b943-4b2c-b779-e786b06adc9d" providerId="ADAL" clId="{8F078464-5917-1241-A724-9722CAA1BC99}" dt="2024-07-16T08:47:41.489" v="8088" actId="20577"/>
          <ac:spMkLst>
            <pc:docMk/>
            <pc:sldMk cId="3929234785" sldId="291"/>
            <ac:spMk id="3" creationId="{F3B7B9A9-0313-B45D-6965-0782B299A529}"/>
          </ac:spMkLst>
        </pc:spChg>
        <pc:spChg chg="add mod">
          <ac:chgData name="PHẠM QUỐC VƯƠNG" userId="66fec9b1-b943-4b2c-b779-e786b06adc9d" providerId="ADAL" clId="{8F078464-5917-1241-A724-9722CAA1BC99}" dt="2024-07-16T09:59:49.534" v="8543" actId="1036"/>
          <ac:spMkLst>
            <pc:docMk/>
            <pc:sldMk cId="3929234785" sldId="291"/>
            <ac:spMk id="5" creationId="{52F6456D-F794-03F5-A598-26E771644B25}"/>
          </ac:spMkLst>
        </pc:spChg>
        <pc:spChg chg="add mod">
          <ac:chgData name="PHẠM QUỐC VƯƠNG" userId="66fec9b1-b943-4b2c-b779-e786b06adc9d" providerId="ADAL" clId="{8F078464-5917-1241-A724-9722CAA1BC99}" dt="2024-07-16T09:55:07.851" v="8466" actId="255"/>
          <ac:spMkLst>
            <pc:docMk/>
            <pc:sldMk cId="3929234785" sldId="291"/>
            <ac:spMk id="10" creationId="{31CB3BB0-6CF8-1E00-D42C-16655126D8E4}"/>
          </ac:spMkLst>
        </pc:spChg>
        <pc:spChg chg="del mod">
          <ac:chgData name="PHẠM QUỐC VƯƠNG" userId="66fec9b1-b943-4b2c-b779-e786b06adc9d" providerId="ADAL" clId="{8F078464-5917-1241-A724-9722CAA1BC99}" dt="2024-07-16T09:58:24.753" v="8526" actId="478"/>
          <ac:spMkLst>
            <pc:docMk/>
            <pc:sldMk cId="3929234785" sldId="291"/>
            <ac:spMk id="11" creationId="{B7199AE0-5436-2751-544A-E9BAFAA2A769}"/>
          </ac:spMkLst>
        </pc:spChg>
        <pc:spChg chg="add mod">
          <ac:chgData name="PHẠM QUỐC VƯƠNG" userId="66fec9b1-b943-4b2c-b779-e786b06adc9d" providerId="ADAL" clId="{8F078464-5917-1241-A724-9722CAA1BC99}" dt="2024-07-16T09:51:17.516" v="8452"/>
          <ac:spMkLst>
            <pc:docMk/>
            <pc:sldMk cId="3929234785" sldId="291"/>
            <ac:spMk id="13" creationId="{5B732B59-A7B5-330A-C33B-F4186C62915B}"/>
          </ac:spMkLst>
        </pc:spChg>
        <pc:spChg chg="add mod">
          <ac:chgData name="PHẠM QUỐC VƯƠNG" userId="66fec9b1-b943-4b2c-b779-e786b06adc9d" providerId="ADAL" clId="{8F078464-5917-1241-A724-9722CAA1BC99}" dt="2024-07-16T09:56:41.492" v="8507" actId="1076"/>
          <ac:spMkLst>
            <pc:docMk/>
            <pc:sldMk cId="3929234785" sldId="291"/>
            <ac:spMk id="17" creationId="{0E38B077-2868-0A5E-65E9-A064E0144D0F}"/>
          </ac:spMkLst>
        </pc:spChg>
        <pc:grpChg chg="add mod">
          <ac:chgData name="PHẠM QUỐC VƯƠNG" userId="66fec9b1-b943-4b2c-b779-e786b06adc9d" providerId="ADAL" clId="{8F078464-5917-1241-A724-9722CAA1BC99}" dt="2024-07-16T09:58:36.010" v="8531" actId="1076"/>
          <ac:grpSpMkLst>
            <pc:docMk/>
            <pc:sldMk cId="3929234785" sldId="291"/>
            <ac:grpSpMk id="15" creationId="{DB8D6CC8-D60F-275E-BCE4-0A41064E2714}"/>
          </ac:grpSpMkLst>
        </pc:grpChg>
        <pc:grpChg chg="add mod">
          <ac:chgData name="PHẠM QUỐC VƯƠNG" userId="66fec9b1-b943-4b2c-b779-e786b06adc9d" providerId="ADAL" clId="{8F078464-5917-1241-A724-9722CAA1BC99}" dt="2024-07-16T09:59:59.236" v="8544" actId="1076"/>
          <ac:grpSpMkLst>
            <pc:docMk/>
            <pc:sldMk cId="3929234785" sldId="291"/>
            <ac:grpSpMk id="16" creationId="{891F4FCB-9199-C5CD-8B12-4C37530D447D}"/>
          </ac:grpSpMkLst>
        </pc:grpChg>
        <pc:grpChg chg="add mod">
          <ac:chgData name="PHẠM QUỐC VƯƠNG" userId="66fec9b1-b943-4b2c-b779-e786b06adc9d" providerId="ADAL" clId="{8F078464-5917-1241-A724-9722CAA1BC99}" dt="2024-07-16T09:58:33.442" v="8530" actId="1076"/>
          <ac:grpSpMkLst>
            <pc:docMk/>
            <pc:sldMk cId="3929234785" sldId="291"/>
            <ac:grpSpMk id="18" creationId="{632E1504-AE70-4D30-BE2D-4925673E512A}"/>
          </ac:grpSpMkLst>
        </pc:grpChg>
        <pc:picChg chg="add mod modCrop">
          <ac:chgData name="PHẠM QUỐC VƯƠNG" userId="66fec9b1-b943-4b2c-b779-e786b06adc9d" providerId="ADAL" clId="{8F078464-5917-1241-A724-9722CAA1BC99}" dt="2024-07-16T09:59:43.715" v="8537" actId="1076"/>
          <ac:picMkLst>
            <pc:docMk/>
            <pc:sldMk cId="3929234785" sldId="291"/>
            <ac:picMk id="4" creationId="{F6EF4518-2DD6-D6C3-510E-5D0601A99C74}"/>
          </ac:picMkLst>
        </pc:picChg>
        <pc:picChg chg="add mod">
          <ac:chgData name="PHẠM QUỐC VƯƠNG" userId="66fec9b1-b943-4b2c-b779-e786b06adc9d" providerId="ADAL" clId="{8F078464-5917-1241-A724-9722CAA1BC99}" dt="2024-07-16T09:57:48.837" v="8518" actId="14861"/>
          <ac:picMkLst>
            <pc:docMk/>
            <pc:sldMk cId="3929234785" sldId="291"/>
            <ac:picMk id="9" creationId="{5CEFCD86-F3D5-0D4C-834E-B3FA49209CD5}"/>
          </ac:picMkLst>
        </pc:picChg>
        <pc:picChg chg="del">
          <ac:chgData name="PHẠM QUỐC VƯƠNG" userId="66fec9b1-b943-4b2c-b779-e786b06adc9d" providerId="ADAL" clId="{8F078464-5917-1241-A724-9722CAA1BC99}" dt="2024-07-16T08:30:55.249" v="7773" actId="478"/>
          <ac:picMkLst>
            <pc:docMk/>
            <pc:sldMk cId="3929234785" sldId="291"/>
            <ac:picMk id="12" creationId="{344EDC98-7982-158C-8781-2C47F03F673F}"/>
          </ac:picMkLst>
        </pc:picChg>
        <pc:picChg chg="add mod">
          <ac:chgData name="PHẠM QUỐC VƯƠNG" userId="66fec9b1-b943-4b2c-b779-e786b06adc9d" providerId="ADAL" clId="{8F078464-5917-1241-A724-9722CAA1BC99}" dt="2024-07-16T09:58:27.550" v="8528" actId="1076"/>
          <ac:picMkLst>
            <pc:docMk/>
            <pc:sldMk cId="3929234785" sldId="291"/>
            <ac:picMk id="14" creationId="{B0A18E03-30E6-E8D5-3A2E-6DA6E3577070}"/>
          </ac:picMkLst>
        </pc:picChg>
      </pc:sldChg>
      <pc:sldChg chg="delSp modSp mod">
        <pc:chgData name="PHẠM QUỐC VƯƠNG" userId="66fec9b1-b943-4b2c-b779-e786b06adc9d" providerId="ADAL" clId="{8F078464-5917-1241-A724-9722CAA1BC99}" dt="2024-07-16T08:49:03.818" v="8090" actId="20577"/>
        <pc:sldMkLst>
          <pc:docMk/>
          <pc:sldMk cId="1542501318" sldId="292"/>
        </pc:sldMkLst>
        <pc:spChg chg="mod">
          <ac:chgData name="PHẠM QUỐC VƯƠNG" userId="66fec9b1-b943-4b2c-b779-e786b06adc9d" providerId="ADAL" clId="{8F078464-5917-1241-A724-9722CAA1BC99}" dt="2024-07-16T08:41:14.120" v="7996" actId="20577"/>
          <ac:spMkLst>
            <pc:docMk/>
            <pc:sldMk cId="1542501318" sldId="292"/>
            <ac:spMk id="3" creationId="{F3B7B9A9-0313-B45D-6965-0782B299A529}"/>
          </ac:spMkLst>
        </pc:spChg>
        <pc:spChg chg="mod">
          <ac:chgData name="PHẠM QUỐC VƯƠNG" userId="66fec9b1-b943-4b2c-b779-e786b06adc9d" providerId="ADAL" clId="{8F078464-5917-1241-A724-9722CAA1BC99}" dt="2024-07-16T08:49:03.818" v="8090" actId="20577"/>
          <ac:spMkLst>
            <pc:docMk/>
            <pc:sldMk cId="1542501318" sldId="292"/>
            <ac:spMk id="7" creationId="{4926810E-C60F-52BB-381D-094892E6D366}"/>
          </ac:spMkLst>
        </pc:spChg>
        <pc:spChg chg="mod">
          <ac:chgData name="PHẠM QUỐC VƯƠNG" userId="66fec9b1-b943-4b2c-b779-e786b06adc9d" providerId="ADAL" clId="{8F078464-5917-1241-A724-9722CAA1BC99}" dt="2024-07-16T08:27:21.832" v="7752" actId="2710"/>
          <ac:spMkLst>
            <pc:docMk/>
            <pc:sldMk cId="1542501318" sldId="292"/>
            <ac:spMk id="8" creationId="{02916E48-1754-8F38-833D-FEAFF4A1FAB7}"/>
          </ac:spMkLst>
        </pc:spChg>
        <pc:spChg chg="del mod">
          <ac:chgData name="PHẠM QUỐC VƯƠNG" userId="66fec9b1-b943-4b2c-b779-e786b06adc9d" providerId="ADAL" clId="{8F078464-5917-1241-A724-9722CAA1BC99}" dt="2024-07-16T08:28:17.211" v="7757" actId="478"/>
          <ac:spMkLst>
            <pc:docMk/>
            <pc:sldMk cId="1542501318" sldId="292"/>
            <ac:spMk id="9" creationId="{4EAE5347-481D-6629-0513-D93F9A74C3E4}"/>
          </ac:spMkLst>
        </pc:spChg>
      </pc:sldChg>
      <pc:sldChg chg="modSp mod">
        <pc:chgData name="PHẠM QUỐC VƯƠNG" userId="66fec9b1-b943-4b2c-b779-e786b06adc9d" providerId="ADAL" clId="{8F078464-5917-1241-A724-9722CAA1BC99}" dt="2024-07-16T08:41:39.369" v="8002" actId="1076"/>
        <pc:sldMkLst>
          <pc:docMk/>
          <pc:sldMk cId="2347137809" sldId="294"/>
        </pc:sldMkLst>
        <pc:spChg chg="mod">
          <ac:chgData name="PHẠM QUỐC VƯƠNG" userId="66fec9b1-b943-4b2c-b779-e786b06adc9d" providerId="ADAL" clId="{8F078464-5917-1241-A724-9722CAA1BC99}" dt="2024-07-16T08:41:19.008" v="7998" actId="20577"/>
          <ac:spMkLst>
            <pc:docMk/>
            <pc:sldMk cId="2347137809" sldId="294"/>
            <ac:spMk id="3" creationId="{F3B7B9A9-0313-B45D-6965-0782B299A529}"/>
          </ac:spMkLst>
        </pc:spChg>
        <pc:spChg chg="mod">
          <ac:chgData name="PHẠM QUỐC VƯƠNG" userId="66fec9b1-b943-4b2c-b779-e786b06adc9d" providerId="ADAL" clId="{8F078464-5917-1241-A724-9722CAA1BC99}" dt="2024-07-16T08:41:39.369" v="8002" actId="1076"/>
          <ac:spMkLst>
            <pc:docMk/>
            <pc:sldMk cId="2347137809" sldId="294"/>
            <ac:spMk id="10" creationId="{951B3D15-B2AB-C495-9BB7-9D1AE06B73D0}"/>
          </ac:spMkLst>
        </pc:spChg>
        <pc:picChg chg="mod">
          <ac:chgData name="PHẠM QUỐC VƯƠNG" userId="66fec9b1-b943-4b2c-b779-e786b06adc9d" providerId="ADAL" clId="{8F078464-5917-1241-A724-9722CAA1BC99}" dt="2024-07-16T08:39:57.464" v="7989" actId="1076"/>
          <ac:picMkLst>
            <pc:docMk/>
            <pc:sldMk cId="2347137809" sldId="294"/>
            <ac:picMk id="4" creationId="{2636E9CA-13C3-3A95-8BA4-5994A64569F3}"/>
          </ac:picMkLst>
        </pc:picChg>
        <pc:picChg chg="mod">
          <ac:chgData name="PHẠM QUỐC VƯƠNG" userId="66fec9b1-b943-4b2c-b779-e786b06adc9d" providerId="ADAL" clId="{8F078464-5917-1241-A724-9722CAA1BC99}" dt="2024-07-16T08:39:50.645" v="7988" actId="14100"/>
          <ac:picMkLst>
            <pc:docMk/>
            <pc:sldMk cId="2347137809" sldId="294"/>
            <ac:picMk id="5" creationId="{61F61116-D97F-9F27-399E-BE0AEED91718}"/>
          </ac:picMkLst>
        </pc:picChg>
      </pc:sldChg>
      <pc:sldChg chg="addSp modSp mod">
        <pc:chgData name="PHẠM QUỐC VƯƠNG" userId="66fec9b1-b943-4b2c-b779-e786b06adc9d" providerId="ADAL" clId="{8F078464-5917-1241-A724-9722CAA1BC99}" dt="2024-07-16T08:55:49.064" v="8131" actId="1076"/>
        <pc:sldMkLst>
          <pc:docMk/>
          <pc:sldMk cId="2247631471" sldId="295"/>
        </pc:sldMkLst>
        <pc:spChg chg="mod">
          <ac:chgData name="PHẠM QUỐC VƯƠNG" userId="66fec9b1-b943-4b2c-b779-e786b06adc9d" providerId="ADAL" clId="{8F078464-5917-1241-A724-9722CAA1BC99}" dt="2024-07-16T08:50:15.100" v="8092" actId="20577"/>
          <ac:spMkLst>
            <pc:docMk/>
            <pc:sldMk cId="2247631471" sldId="295"/>
            <ac:spMk id="3" creationId="{F3B7B9A9-0313-B45D-6965-0782B299A529}"/>
          </ac:spMkLst>
        </pc:spChg>
        <pc:spChg chg="add mod">
          <ac:chgData name="PHẠM QUỐC VƯƠNG" userId="66fec9b1-b943-4b2c-b779-e786b06adc9d" providerId="ADAL" clId="{8F078464-5917-1241-A724-9722CAA1BC99}" dt="2024-07-16T08:53:28.178" v="8107" actId="1076"/>
          <ac:spMkLst>
            <pc:docMk/>
            <pc:sldMk cId="2247631471" sldId="295"/>
            <ac:spMk id="7" creationId="{817DC5ED-C7BC-13DE-A67A-0EA6F414CD2F}"/>
          </ac:spMkLst>
        </pc:spChg>
        <pc:spChg chg="mod">
          <ac:chgData name="PHẠM QUỐC VƯƠNG" userId="66fec9b1-b943-4b2c-b779-e786b06adc9d" providerId="ADAL" clId="{8F078464-5917-1241-A724-9722CAA1BC99}" dt="2024-07-16T08:44:55.507" v="8069" actId="1076"/>
          <ac:spMkLst>
            <pc:docMk/>
            <pc:sldMk cId="2247631471" sldId="295"/>
            <ac:spMk id="10" creationId="{951B3D15-B2AB-C495-9BB7-9D1AE06B73D0}"/>
          </ac:spMkLst>
        </pc:spChg>
        <pc:spChg chg="add mod">
          <ac:chgData name="PHẠM QUỐC VƯƠNG" userId="66fec9b1-b943-4b2c-b779-e786b06adc9d" providerId="ADAL" clId="{8F078464-5917-1241-A724-9722CAA1BC99}" dt="2024-07-16T08:55:49.064" v="8131" actId="1076"/>
          <ac:spMkLst>
            <pc:docMk/>
            <pc:sldMk cId="2247631471" sldId="295"/>
            <ac:spMk id="11" creationId="{7DEA8431-5A48-E77D-469E-3478A66ED3ED}"/>
          </ac:spMkLst>
        </pc:spChg>
        <pc:picChg chg="mod">
          <ac:chgData name="PHẠM QUỐC VƯƠNG" userId="66fec9b1-b943-4b2c-b779-e786b06adc9d" providerId="ADAL" clId="{8F078464-5917-1241-A724-9722CAA1BC99}" dt="2024-07-16T08:53:28.178" v="8107" actId="1076"/>
          <ac:picMkLst>
            <pc:docMk/>
            <pc:sldMk cId="2247631471" sldId="295"/>
            <ac:picMk id="6" creationId="{2CE6FFC0-B1CE-903F-EFD0-CB14B9947AC4}"/>
          </ac:picMkLst>
        </pc:picChg>
        <pc:picChg chg="add mod modCrop">
          <ac:chgData name="PHẠM QUỐC VƯƠNG" userId="66fec9b1-b943-4b2c-b779-e786b06adc9d" providerId="ADAL" clId="{8F078464-5917-1241-A724-9722CAA1BC99}" dt="2024-07-16T08:55:33.197" v="8125" actId="1076"/>
          <ac:picMkLst>
            <pc:docMk/>
            <pc:sldMk cId="2247631471" sldId="295"/>
            <ac:picMk id="9" creationId="{C8864C12-D683-911E-AE89-DA5AE5CC09DE}"/>
          </ac:picMkLst>
        </pc:picChg>
      </pc:sldChg>
      <pc:sldChg chg="addSp modSp del mod">
        <pc:chgData name="PHẠM QUỐC VƯƠNG" userId="66fec9b1-b943-4b2c-b779-e786b06adc9d" providerId="ADAL" clId="{8F078464-5917-1241-A724-9722CAA1BC99}" dt="2024-07-16T08:19:07.996" v="7707" actId="2696"/>
        <pc:sldMkLst>
          <pc:docMk/>
          <pc:sldMk cId="3285413445" sldId="296"/>
        </pc:sldMkLst>
        <pc:spChg chg="add mod">
          <ac:chgData name="PHẠM QUỐC VƯƠNG" userId="66fec9b1-b943-4b2c-b779-e786b06adc9d" providerId="ADAL" clId="{8F078464-5917-1241-A724-9722CAA1BC99}" dt="2024-07-16T08:14:33.324" v="7677"/>
          <ac:spMkLst>
            <pc:docMk/>
            <pc:sldMk cId="3285413445" sldId="296"/>
            <ac:spMk id="3" creationId="{5EDA38DD-1B11-54A9-CA64-347438AB55AF}"/>
          </ac:spMkLst>
        </pc:spChg>
        <pc:picChg chg="mod">
          <ac:chgData name="PHẠM QUỐC VƯƠNG" userId="66fec9b1-b943-4b2c-b779-e786b06adc9d" providerId="ADAL" clId="{8F078464-5917-1241-A724-9722CAA1BC99}" dt="2024-07-16T08:14:48.514" v="7679" actId="1076"/>
          <ac:picMkLst>
            <pc:docMk/>
            <pc:sldMk cId="3285413445" sldId="296"/>
            <ac:picMk id="7" creationId="{965BC1BE-2664-EC0E-125D-8CC2E466EB7D}"/>
          </ac:picMkLst>
        </pc:picChg>
      </pc:sldChg>
      <pc:sldChg chg="addSp delSp modSp mod ord">
        <pc:chgData name="PHẠM QUỐC VƯƠNG" userId="66fec9b1-b943-4b2c-b779-e786b06adc9d" providerId="ADAL" clId="{8F078464-5917-1241-A724-9722CAA1BC99}" dt="2024-07-16T09:22:13.094" v="8171" actId="113"/>
        <pc:sldMkLst>
          <pc:docMk/>
          <pc:sldMk cId="464938992" sldId="297"/>
        </pc:sldMkLst>
        <pc:spChg chg="del mod">
          <ac:chgData name="PHẠM QUỐC VƯƠNG" userId="66fec9b1-b943-4b2c-b779-e786b06adc9d" providerId="ADAL" clId="{8F078464-5917-1241-A724-9722CAA1BC99}" dt="2024-07-16T08:44:34.158" v="8065" actId="478"/>
          <ac:spMkLst>
            <pc:docMk/>
            <pc:sldMk cId="464938992" sldId="297"/>
            <ac:spMk id="3" creationId="{F3B7B9A9-0313-B45D-6965-0782B299A529}"/>
          </ac:spMkLst>
        </pc:spChg>
        <pc:spChg chg="add mod">
          <ac:chgData name="PHẠM QUỐC VƯƠNG" userId="66fec9b1-b943-4b2c-b779-e786b06adc9d" providerId="ADAL" clId="{8F078464-5917-1241-A724-9722CAA1BC99}" dt="2024-07-16T08:45:41.505" v="8074" actId="1076"/>
          <ac:spMkLst>
            <pc:docMk/>
            <pc:sldMk cId="464938992" sldId="297"/>
            <ac:spMk id="6" creationId="{BACE598A-1154-D668-37C0-3E5273A5DBF7}"/>
          </ac:spMkLst>
        </pc:spChg>
        <pc:spChg chg="add mod">
          <ac:chgData name="PHẠM QUỐC VƯƠNG" userId="66fec9b1-b943-4b2c-b779-e786b06adc9d" providerId="ADAL" clId="{8F078464-5917-1241-A724-9722CAA1BC99}" dt="2024-07-16T08:44:34.520" v="8066"/>
          <ac:spMkLst>
            <pc:docMk/>
            <pc:sldMk cId="464938992" sldId="297"/>
            <ac:spMk id="7" creationId="{7AC5A05B-FEF3-5820-EE33-9F900AD39F39}"/>
          </ac:spMkLst>
        </pc:spChg>
        <pc:spChg chg="add mod">
          <ac:chgData name="PHẠM QUỐC VƯƠNG" userId="66fec9b1-b943-4b2c-b779-e786b06adc9d" providerId="ADAL" clId="{8F078464-5917-1241-A724-9722CAA1BC99}" dt="2024-07-16T09:22:13.094" v="8171" actId="113"/>
          <ac:spMkLst>
            <pc:docMk/>
            <pc:sldMk cId="464938992" sldId="297"/>
            <ac:spMk id="9" creationId="{17A4A0D9-B7AE-96A7-BB90-49644F7E65CC}"/>
          </ac:spMkLst>
        </pc:spChg>
        <pc:picChg chg="del mod">
          <ac:chgData name="PHẠM QUỐC VƯƠNG" userId="66fec9b1-b943-4b2c-b779-e786b06adc9d" providerId="ADAL" clId="{8F078464-5917-1241-A724-9722CAA1BC99}" dt="2024-07-16T08:23:46.154" v="7725" actId="478"/>
          <ac:picMkLst>
            <pc:docMk/>
            <pc:sldMk cId="464938992" sldId="297"/>
            <ac:picMk id="4" creationId="{BE639A8E-3E12-4C7D-92B0-88A6499FC466}"/>
          </ac:picMkLst>
        </pc:picChg>
        <pc:picChg chg="add mod modCrop">
          <ac:chgData name="PHẠM QUỐC VƯƠNG" userId="66fec9b1-b943-4b2c-b779-e786b06adc9d" providerId="ADAL" clId="{8F078464-5917-1241-A724-9722CAA1BC99}" dt="2024-07-16T09:21:49.724" v="8164" actId="14100"/>
          <ac:picMkLst>
            <pc:docMk/>
            <pc:sldMk cId="464938992" sldId="297"/>
            <ac:picMk id="5" creationId="{8B3F6B3C-A1C0-50E7-B689-8E21859350C2}"/>
          </ac:picMkLst>
        </pc:picChg>
      </pc:sldChg>
      <pc:sldChg chg="addSp delSp modSp mod">
        <pc:chgData name="PHẠM QUỐC VƯƠNG" userId="66fec9b1-b943-4b2c-b779-e786b06adc9d" providerId="ADAL" clId="{8F078464-5917-1241-A724-9722CAA1BC99}" dt="2024-07-16T18:09:38.059" v="9141" actId="20577"/>
        <pc:sldMkLst>
          <pc:docMk/>
          <pc:sldMk cId="2576048656" sldId="298"/>
        </pc:sldMkLst>
        <pc:spChg chg="mod">
          <ac:chgData name="PHẠM QUỐC VƯƠNG" userId="66fec9b1-b943-4b2c-b779-e786b06adc9d" providerId="ADAL" clId="{8F078464-5917-1241-A724-9722CAA1BC99}" dt="2024-07-16T08:41:53.726" v="8008" actId="20577"/>
          <ac:spMkLst>
            <pc:docMk/>
            <pc:sldMk cId="2576048656" sldId="298"/>
            <ac:spMk id="3" creationId="{F3B7B9A9-0313-B45D-6965-0782B299A529}"/>
          </ac:spMkLst>
        </pc:spChg>
        <pc:spChg chg="add mod">
          <ac:chgData name="PHẠM QUỐC VƯƠNG" userId="66fec9b1-b943-4b2c-b779-e786b06adc9d" providerId="ADAL" clId="{8F078464-5917-1241-A724-9722CAA1BC99}" dt="2024-07-16T18:09:38.059" v="9141" actId="20577"/>
          <ac:spMkLst>
            <pc:docMk/>
            <pc:sldMk cId="2576048656" sldId="298"/>
            <ac:spMk id="9" creationId="{59861081-47C0-79CE-12CC-C41530BEE318}"/>
          </ac:spMkLst>
        </pc:spChg>
        <pc:picChg chg="add mod">
          <ac:chgData name="PHẠM QUỐC VƯƠNG" userId="66fec9b1-b943-4b2c-b779-e786b06adc9d" providerId="ADAL" clId="{8F078464-5917-1241-A724-9722CAA1BC99}" dt="2024-07-16T18:09:28.415" v="9131" actId="1076"/>
          <ac:picMkLst>
            <pc:docMk/>
            <pc:sldMk cId="2576048656" sldId="298"/>
            <ac:picMk id="4" creationId="{BA34B2B2-4BF6-F7F3-5B80-A97C25689759}"/>
          </ac:picMkLst>
        </pc:picChg>
        <pc:picChg chg="add mod">
          <ac:chgData name="PHẠM QUỐC VƯƠNG" userId="66fec9b1-b943-4b2c-b779-e786b06adc9d" providerId="ADAL" clId="{8F078464-5917-1241-A724-9722CAA1BC99}" dt="2024-07-16T18:09:28.415" v="9131" actId="1076"/>
          <ac:picMkLst>
            <pc:docMk/>
            <pc:sldMk cId="2576048656" sldId="298"/>
            <ac:picMk id="5" creationId="{C54D3D3B-927D-6657-6C8C-5C8CC1C2A002}"/>
          </ac:picMkLst>
        </pc:picChg>
        <pc:picChg chg="del mod">
          <ac:chgData name="PHẠM QUỐC VƯƠNG" userId="66fec9b1-b943-4b2c-b779-e786b06adc9d" providerId="ADAL" clId="{8F078464-5917-1241-A724-9722CAA1BC99}" dt="2024-07-16T18:07:11.235" v="9098" actId="478"/>
          <ac:picMkLst>
            <pc:docMk/>
            <pc:sldMk cId="2576048656" sldId="298"/>
            <ac:picMk id="6" creationId="{2BB3BB5A-FE7C-773E-F558-F45BF6903B2E}"/>
          </ac:picMkLst>
        </pc:picChg>
        <pc:picChg chg="del">
          <ac:chgData name="PHẠM QUỐC VƯƠNG" userId="66fec9b1-b943-4b2c-b779-e786b06adc9d" providerId="ADAL" clId="{8F078464-5917-1241-A724-9722CAA1BC99}" dt="2024-07-16T18:07:20.219" v="9103" actId="478"/>
          <ac:picMkLst>
            <pc:docMk/>
            <pc:sldMk cId="2576048656" sldId="298"/>
            <ac:picMk id="7" creationId="{89B0C2E9-8746-AE03-E1F4-1D09BAB171EB}"/>
          </ac:picMkLst>
        </pc:picChg>
      </pc:sldChg>
      <pc:sldChg chg="modSp del mod">
        <pc:chgData name="PHẠM QUỐC VƯƠNG" userId="66fec9b1-b943-4b2c-b779-e786b06adc9d" providerId="ADAL" clId="{8F078464-5917-1241-A724-9722CAA1BC99}" dt="2024-07-16T08:56:15.925" v="8132" actId="2696"/>
        <pc:sldMkLst>
          <pc:docMk/>
          <pc:sldMk cId="2312302521" sldId="299"/>
        </pc:sldMkLst>
        <pc:spChg chg="mod">
          <ac:chgData name="PHẠM QUỐC VƯƠNG" userId="66fec9b1-b943-4b2c-b779-e786b06adc9d" providerId="ADAL" clId="{8F078464-5917-1241-A724-9722CAA1BC99}" dt="2024-07-16T08:50:20.392" v="8094" actId="20577"/>
          <ac:spMkLst>
            <pc:docMk/>
            <pc:sldMk cId="2312302521" sldId="299"/>
            <ac:spMk id="3" creationId="{F3B7B9A9-0313-B45D-6965-0782B299A529}"/>
          </ac:spMkLst>
        </pc:spChg>
      </pc:sldChg>
      <pc:sldChg chg="modSp add del mod">
        <pc:chgData name="PHẠM QUỐC VƯƠNG" userId="66fec9b1-b943-4b2c-b779-e786b06adc9d" providerId="ADAL" clId="{8F078464-5917-1241-A724-9722CAA1BC99}" dt="2024-07-16T08:20:31.133" v="7716" actId="2696"/>
        <pc:sldMkLst>
          <pc:docMk/>
          <pc:sldMk cId="2369438426" sldId="300"/>
        </pc:sldMkLst>
        <pc:spChg chg="mod">
          <ac:chgData name="PHẠM QUỐC VƯƠNG" userId="66fec9b1-b943-4b2c-b779-e786b06adc9d" providerId="ADAL" clId="{8F078464-5917-1241-A724-9722CAA1BC99}" dt="2024-07-16T08:19:35.819" v="7710" actId="20577"/>
          <ac:spMkLst>
            <pc:docMk/>
            <pc:sldMk cId="2369438426" sldId="300"/>
            <ac:spMk id="4" creationId="{A9296296-3562-1F9B-878C-880FEBE0AE4A}"/>
          </ac:spMkLst>
        </pc:spChg>
      </pc:sldChg>
      <pc:sldChg chg="addSp delSp modSp new mod">
        <pc:chgData name="PHẠM QUỐC VƯƠNG" userId="66fec9b1-b943-4b2c-b779-e786b06adc9d" providerId="ADAL" clId="{8F078464-5917-1241-A724-9722CAA1BC99}" dt="2024-07-16T08:27:09.769" v="7750" actId="1036"/>
        <pc:sldMkLst>
          <pc:docMk/>
          <pc:sldMk cId="1425370637" sldId="301"/>
        </pc:sldMkLst>
        <pc:spChg chg="del">
          <ac:chgData name="PHẠM QUỐC VƯƠNG" userId="66fec9b1-b943-4b2c-b779-e786b06adc9d" providerId="ADAL" clId="{8F078464-5917-1241-A724-9722CAA1BC99}" dt="2024-07-16T08:20:13.041" v="7714" actId="478"/>
          <ac:spMkLst>
            <pc:docMk/>
            <pc:sldMk cId="1425370637" sldId="301"/>
            <ac:spMk id="2" creationId="{C75B0879-2ED4-DF89-8A14-F5A30B6C2979}"/>
          </ac:spMkLst>
        </pc:spChg>
        <pc:spChg chg="del">
          <ac:chgData name="PHẠM QUỐC VƯƠNG" userId="66fec9b1-b943-4b2c-b779-e786b06adc9d" providerId="ADAL" clId="{8F078464-5917-1241-A724-9722CAA1BC99}" dt="2024-07-16T08:20:13.041" v="7714" actId="478"/>
          <ac:spMkLst>
            <pc:docMk/>
            <pc:sldMk cId="1425370637" sldId="301"/>
            <ac:spMk id="3" creationId="{0ADE8A36-AB53-1DA9-4813-532EF9717A33}"/>
          </ac:spMkLst>
        </pc:spChg>
        <pc:spChg chg="add mod">
          <ac:chgData name="PHẠM QUỐC VƯƠNG" userId="66fec9b1-b943-4b2c-b779-e786b06adc9d" providerId="ADAL" clId="{8F078464-5917-1241-A724-9722CAA1BC99}" dt="2024-07-16T08:20:13.924" v="7715"/>
          <ac:spMkLst>
            <pc:docMk/>
            <pc:sldMk cId="1425370637" sldId="301"/>
            <ac:spMk id="4" creationId="{7F5CF06B-FA79-EB65-5B1A-1BD5B83810C9}"/>
          </ac:spMkLst>
        </pc:spChg>
        <pc:spChg chg="add mod">
          <ac:chgData name="PHẠM QUỐC VƯƠNG" userId="66fec9b1-b943-4b2c-b779-e786b06adc9d" providerId="ADAL" clId="{8F078464-5917-1241-A724-9722CAA1BC99}" dt="2024-07-16T08:20:13.924" v="7715"/>
          <ac:spMkLst>
            <pc:docMk/>
            <pc:sldMk cId="1425370637" sldId="301"/>
            <ac:spMk id="5" creationId="{42C1CA81-3E00-B155-E0E5-500391D95E20}"/>
          </ac:spMkLst>
        </pc:spChg>
        <pc:spChg chg="add mod">
          <ac:chgData name="PHẠM QUỐC VƯƠNG" userId="66fec9b1-b943-4b2c-b779-e786b06adc9d" providerId="ADAL" clId="{8F078464-5917-1241-A724-9722CAA1BC99}" dt="2024-07-16T08:27:09.769" v="7750" actId="1036"/>
          <ac:spMkLst>
            <pc:docMk/>
            <pc:sldMk cId="1425370637" sldId="301"/>
            <ac:spMk id="7" creationId="{4E95A646-F99D-1CEC-6A0A-90976D35CC06}"/>
          </ac:spMkLst>
        </pc:spChg>
        <pc:picChg chg="add mod">
          <ac:chgData name="PHẠM QUỐC VƯƠNG" userId="66fec9b1-b943-4b2c-b779-e786b06adc9d" providerId="ADAL" clId="{8F078464-5917-1241-A724-9722CAA1BC99}" dt="2024-07-16T08:20:13.924" v="7715"/>
          <ac:picMkLst>
            <pc:docMk/>
            <pc:sldMk cId="1425370637" sldId="301"/>
            <ac:picMk id="6" creationId="{A4782526-09C3-6D1E-89DE-5D21F7F9000E}"/>
          </ac:picMkLst>
        </pc:picChg>
        <pc:picChg chg="add mod">
          <ac:chgData name="PHẠM QUỐC VƯƠNG" userId="66fec9b1-b943-4b2c-b779-e786b06adc9d" providerId="ADAL" clId="{8F078464-5917-1241-A724-9722CAA1BC99}" dt="2024-07-16T08:26:54.954" v="7746" actId="1076"/>
          <ac:picMkLst>
            <pc:docMk/>
            <pc:sldMk cId="1425370637" sldId="301"/>
            <ac:picMk id="8" creationId="{84B0A5AA-537C-DDCB-35B7-90E0CE5E2570}"/>
          </ac:picMkLst>
        </pc:picChg>
      </pc:sldChg>
    </pc:docChg>
  </pc:docChgLst>
  <pc:docChgLst>
    <pc:chgData name="Guest User" userId="S::urn:spo:anon#faf7a80c3d6ea202e1104a71b92a894563bb2e097427dd415cd8527f0fe767ff::" providerId="AD" clId="Web-{4338D6E0-D4EB-3FE4-B195-C9F02E8C82BC}"/>
    <pc:docChg chg="modSld">
      <pc:chgData name="Guest User" userId="S::urn:spo:anon#faf7a80c3d6ea202e1104a71b92a894563bb2e097427dd415cd8527f0fe767ff::" providerId="AD" clId="Web-{4338D6E0-D4EB-3FE4-B195-C9F02E8C82BC}" dt="2024-07-16T10:06:12.011" v="3"/>
      <pc:docMkLst>
        <pc:docMk/>
      </pc:docMkLst>
      <pc:sldChg chg="modSp">
        <pc:chgData name="Guest User" userId="S::urn:spo:anon#faf7a80c3d6ea202e1104a71b92a894563bb2e097427dd415cd8527f0fe767ff::" providerId="AD" clId="Web-{4338D6E0-D4EB-3FE4-B195-C9F02E8C82BC}" dt="2024-07-16T10:06:12.011" v="3"/>
        <pc:sldMkLst>
          <pc:docMk/>
          <pc:sldMk cId="3022239930" sldId="258"/>
        </pc:sldMkLst>
        <pc:graphicFrameChg chg="mod modGraphic">
          <ac:chgData name="Guest User" userId="S::urn:spo:anon#faf7a80c3d6ea202e1104a71b92a894563bb2e097427dd415cd8527f0fe767ff::" providerId="AD" clId="Web-{4338D6E0-D4EB-3FE4-B195-C9F02E8C82BC}" dt="2024-07-16T10:06:12.011" v="3"/>
          <ac:graphicFrameMkLst>
            <pc:docMk/>
            <pc:sldMk cId="3022239930" sldId="258"/>
            <ac:graphicFrameMk id="10" creationId="{25BC303D-93D1-24FF-C8DB-AFC129657CBD}"/>
          </ac:graphicFrameMkLst>
        </pc:graphicFrameChg>
      </pc:sldChg>
    </pc:docChg>
  </pc:docChgLst>
  <pc:docChgLst>
    <pc:chgData name="Guest User" userId="S::urn:spo:anon#faf7a80c3d6ea202e1104a71b92a894563bb2e097427dd415cd8527f0fe767ff::" providerId="AD" clId="Web-{08F40AC8-128A-610F-1BDB-55C8DD1B0CB9}"/>
    <pc:docChg chg="addSld delSld modSld">
      <pc:chgData name="Guest User" userId="S::urn:spo:anon#faf7a80c3d6ea202e1104a71b92a894563bb2e097427dd415cd8527f0fe767ff::" providerId="AD" clId="Web-{08F40AC8-128A-610F-1BDB-55C8DD1B0CB9}" dt="2024-07-16T07:04:22.899" v="94" actId="1076"/>
      <pc:docMkLst>
        <pc:docMk/>
      </pc:docMkLst>
      <pc:sldChg chg="addSp modSp">
        <pc:chgData name="Guest User" userId="S::urn:spo:anon#faf7a80c3d6ea202e1104a71b92a894563bb2e097427dd415cd8527f0fe767ff::" providerId="AD" clId="Web-{08F40AC8-128A-610F-1BDB-55C8DD1B0CB9}" dt="2024-07-16T07:03:22.241" v="89" actId="1076"/>
        <pc:sldMkLst>
          <pc:docMk/>
          <pc:sldMk cId="1476164993" sldId="280"/>
        </pc:sldMkLst>
        <pc:spChg chg="mod">
          <ac:chgData name="Guest User" userId="S::urn:spo:anon#faf7a80c3d6ea202e1104a71b92a894563bb2e097427dd415cd8527f0fe767ff::" providerId="AD" clId="Web-{08F40AC8-128A-610F-1BDB-55C8DD1B0CB9}" dt="2024-07-16T07:03:18.616" v="87" actId="20577"/>
          <ac:spMkLst>
            <pc:docMk/>
            <pc:sldMk cId="1476164993" sldId="280"/>
            <ac:spMk id="4" creationId="{F1BDC334-8B0F-3F1A-A90D-07F8E55AC2B9}"/>
          </ac:spMkLst>
        </pc:spChg>
        <pc:picChg chg="add mod">
          <ac:chgData name="Guest User" userId="S::urn:spo:anon#faf7a80c3d6ea202e1104a71b92a894563bb2e097427dd415cd8527f0fe767ff::" providerId="AD" clId="Web-{08F40AC8-128A-610F-1BDB-55C8DD1B0CB9}" dt="2024-07-16T07:03:22.241" v="89" actId="1076"/>
          <ac:picMkLst>
            <pc:docMk/>
            <pc:sldMk cId="1476164993" sldId="280"/>
            <ac:picMk id="5" creationId="{3887CE2E-0C94-54F6-914E-3D7E2ABBDAFD}"/>
          </ac:picMkLst>
        </pc:picChg>
      </pc:sldChg>
      <pc:sldChg chg="del">
        <pc:chgData name="Guest User" userId="S::urn:spo:anon#faf7a80c3d6ea202e1104a71b92a894563bb2e097427dd415cd8527f0fe767ff::" providerId="AD" clId="Web-{08F40AC8-128A-610F-1BDB-55C8DD1B0CB9}" dt="2024-07-16T07:02:56.865" v="80"/>
        <pc:sldMkLst>
          <pc:docMk/>
          <pc:sldMk cId="1687416464" sldId="290"/>
        </pc:sldMkLst>
      </pc:sldChg>
      <pc:sldChg chg="modSp">
        <pc:chgData name="Guest User" userId="S::urn:spo:anon#faf7a80c3d6ea202e1104a71b92a894563bb2e097427dd415cd8527f0fe767ff::" providerId="AD" clId="Web-{08F40AC8-128A-610F-1BDB-55C8DD1B0CB9}" dt="2024-07-16T06:44:12.011" v="0" actId="1076"/>
        <pc:sldMkLst>
          <pc:docMk/>
          <pc:sldMk cId="2347137809" sldId="294"/>
        </pc:sldMkLst>
        <pc:spChg chg="mod">
          <ac:chgData name="Guest User" userId="S::urn:spo:anon#faf7a80c3d6ea202e1104a71b92a894563bb2e097427dd415cd8527f0fe767ff::" providerId="AD" clId="Web-{08F40AC8-128A-610F-1BDB-55C8DD1B0CB9}" dt="2024-07-16T06:44:12.011" v="0" actId="1076"/>
          <ac:spMkLst>
            <pc:docMk/>
            <pc:sldMk cId="2347137809" sldId="294"/>
            <ac:spMk id="10" creationId="{951B3D15-B2AB-C495-9BB7-9D1AE06B73D0}"/>
          </ac:spMkLst>
        </pc:spChg>
      </pc:sldChg>
      <pc:sldChg chg="addSp delSp modSp add replId">
        <pc:chgData name="Guest User" userId="S::urn:spo:anon#faf7a80c3d6ea202e1104a71b92a894563bb2e097427dd415cd8527f0fe767ff::" providerId="AD" clId="Web-{08F40AC8-128A-610F-1BDB-55C8DD1B0CB9}" dt="2024-07-16T06:57:31.978" v="19" actId="1076"/>
        <pc:sldMkLst>
          <pc:docMk/>
          <pc:sldMk cId="2576048656" sldId="298"/>
        </pc:sldMkLst>
        <pc:spChg chg="del">
          <ac:chgData name="Guest User" userId="S::urn:spo:anon#faf7a80c3d6ea202e1104a71b92a894563bb2e097427dd415cd8527f0fe767ff::" providerId="AD" clId="Web-{08F40AC8-128A-610F-1BDB-55C8DD1B0CB9}" dt="2024-07-16T06:54:40.846" v="4"/>
          <ac:spMkLst>
            <pc:docMk/>
            <pc:sldMk cId="2576048656" sldId="298"/>
            <ac:spMk id="10" creationId="{951B3D15-B2AB-C495-9BB7-9D1AE06B73D0}"/>
          </ac:spMkLst>
        </pc:spChg>
        <pc:picChg chg="del">
          <ac:chgData name="Guest User" userId="S::urn:spo:anon#faf7a80c3d6ea202e1104a71b92a894563bb2e097427dd415cd8527f0fe767ff::" providerId="AD" clId="Web-{08F40AC8-128A-610F-1BDB-55C8DD1B0CB9}" dt="2024-07-16T06:54:40.331" v="3"/>
          <ac:picMkLst>
            <pc:docMk/>
            <pc:sldMk cId="2576048656" sldId="298"/>
            <ac:picMk id="4" creationId="{2636E9CA-13C3-3A95-8BA4-5994A64569F3}"/>
          </ac:picMkLst>
        </pc:picChg>
        <pc:picChg chg="del">
          <ac:chgData name="Guest User" userId="S::urn:spo:anon#faf7a80c3d6ea202e1104a71b92a894563bb2e097427dd415cd8527f0fe767ff::" providerId="AD" clId="Web-{08F40AC8-128A-610F-1BDB-55C8DD1B0CB9}" dt="2024-07-16T06:54:39.596" v="2"/>
          <ac:picMkLst>
            <pc:docMk/>
            <pc:sldMk cId="2576048656" sldId="298"/>
            <ac:picMk id="5" creationId="{61F61116-D97F-9F27-399E-BE0AEED91718}"/>
          </ac:picMkLst>
        </pc:picChg>
        <pc:picChg chg="add mod">
          <ac:chgData name="Guest User" userId="S::urn:spo:anon#faf7a80c3d6ea202e1104a71b92a894563bb2e097427dd415cd8527f0fe767ff::" providerId="AD" clId="Web-{08F40AC8-128A-610F-1BDB-55C8DD1B0CB9}" dt="2024-07-16T06:57:31.978" v="19" actId="1076"/>
          <ac:picMkLst>
            <pc:docMk/>
            <pc:sldMk cId="2576048656" sldId="298"/>
            <ac:picMk id="6" creationId="{2BB3BB5A-FE7C-773E-F558-F45BF6903B2E}"/>
          </ac:picMkLst>
        </pc:picChg>
        <pc:picChg chg="add mod">
          <ac:chgData name="Guest User" userId="S::urn:spo:anon#faf7a80c3d6ea202e1104a71b92a894563bb2e097427dd415cd8527f0fe767ff::" providerId="AD" clId="Web-{08F40AC8-128A-610F-1BDB-55C8DD1B0CB9}" dt="2024-07-16T06:57:30.431" v="18" actId="1076"/>
          <ac:picMkLst>
            <pc:docMk/>
            <pc:sldMk cId="2576048656" sldId="298"/>
            <ac:picMk id="7" creationId="{89B0C2E9-8746-AE03-E1F4-1D09BAB171EB}"/>
          </ac:picMkLst>
        </pc:picChg>
      </pc:sldChg>
      <pc:sldChg chg="add del replId">
        <pc:chgData name="Guest User" userId="S::urn:spo:anon#faf7a80c3d6ea202e1104a71b92a894563bb2e097427dd415cd8527f0fe767ff::" providerId="AD" clId="Web-{08F40AC8-128A-610F-1BDB-55C8DD1B0CB9}" dt="2024-07-16T06:54:43.550" v="6"/>
        <pc:sldMkLst>
          <pc:docMk/>
          <pc:sldMk cId="2210003686" sldId="299"/>
        </pc:sldMkLst>
      </pc:sldChg>
      <pc:sldChg chg="addSp delSp modSp add replId">
        <pc:chgData name="Guest User" userId="S::urn:spo:anon#faf7a80c3d6ea202e1104a71b92a894563bb2e097427dd415cd8527f0fe767ff::" providerId="AD" clId="Web-{08F40AC8-128A-610F-1BDB-55C8DD1B0CB9}" dt="2024-07-16T07:04:22.899" v="94" actId="1076"/>
        <pc:sldMkLst>
          <pc:docMk/>
          <pc:sldMk cId="2312302521" sldId="299"/>
        </pc:sldMkLst>
        <pc:spChg chg="del">
          <ac:chgData name="Guest User" userId="S::urn:spo:anon#faf7a80c3d6ea202e1104a71b92a894563bb2e097427dd415cd8527f0fe767ff::" providerId="AD" clId="Web-{08F40AC8-128A-610F-1BDB-55C8DD1B0CB9}" dt="2024-07-16T07:03:39.741" v="91"/>
          <ac:spMkLst>
            <pc:docMk/>
            <pc:sldMk cId="2312302521" sldId="299"/>
            <ac:spMk id="10" creationId="{951B3D15-B2AB-C495-9BB7-9D1AE06B73D0}"/>
          </ac:spMkLst>
        </pc:spChg>
        <pc:picChg chg="add mod">
          <ac:chgData name="Guest User" userId="S::urn:spo:anon#faf7a80c3d6ea202e1104a71b92a894563bb2e097427dd415cd8527f0fe767ff::" providerId="AD" clId="Web-{08F40AC8-128A-610F-1BDB-55C8DD1B0CB9}" dt="2024-07-16T07:04:22.899" v="94" actId="1076"/>
          <ac:picMkLst>
            <pc:docMk/>
            <pc:sldMk cId="2312302521" sldId="299"/>
            <ac:picMk id="4" creationId="{443D386E-A5AD-19D5-E490-106085C11178}"/>
          </ac:picMkLst>
        </pc:picChg>
        <pc:picChg chg="del">
          <ac:chgData name="Guest User" userId="S::urn:spo:anon#faf7a80c3d6ea202e1104a71b92a894563bb2e097427dd415cd8527f0fe767ff::" providerId="AD" clId="Web-{08F40AC8-128A-610F-1BDB-55C8DD1B0CB9}" dt="2024-07-16T07:03:40.366" v="92"/>
          <ac:picMkLst>
            <pc:docMk/>
            <pc:sldMk cId="2312302521" sldId="299"/>
            <ac:picMk id="6" creationId="{2CE6FFC0-B1CE-903F-EFD0-CB14B9947AC4}"/>
          </ac:picMkLst>
        </pc:picChg>
      </pc:sldChg>
    </pc:docChg>
  </pc:docChgLst>
  <pc:docChgLst>
    <pc:chgData name="Guest User" userId="S::urn:spo:anon#faf7a80c3d6ea202e1104a71b92a894563bb2e097427dd415cd8527f0fe767ff::" providerId="AD" clId="Web-{930B00BE-2512-7667-F6E2-3405677B51FB}"/>
    <pc:docChg chg="modSld">
      <pc:chgData name="Guest User" userId="S::urn:spo:anon#faf7a80c3d6ea202e1104a71b92a894563bb2e097427dd415cd8527f0fe767ff::" providerId="AD" clId="Web-{930B00BE-2512-7667-F6E2-3405677B51FB}" dt="2024-07-16T11:41:46.107" v="156" actId="20577"/>
      <pc:docMkLst>
        <pc:docMk/>
      </pc:docMkLst>
      <pc:sldChg chg="addSp modSp">
        <pc:chgData name="Guest User" userId="S::urn:spo:anon#faf7a80c3d6ea202e1104a71b92a894563bb2e097427dd415cd8527f0fe767ff::" providerId="AD" clId="Web-{930B00BE-2512-7667-F6E2-3405677B51FB}" dt="2024-07-16T11:41:46.107" v="156" actId="20577"/>
        <pc:sldMkLst>
          <pc:docMk/>
          <pc:sldMk cId="1566911456" sldId="279"/>
        </pc:sldMkLst>
        <pc:spChg chg="add mod">
          <ac:chgData name="Guest User" userId="S::urn:spo:anon#faf7a80c3d6ea202e1104a71b92a894563bb2e097427dd415cd8527f0fe767ff::" providerId="AD" clId="Web-{930B00BE-2512-7667-F6E2-3405677B51FB}" dt="2024-07-16T11:41:46.107" v="156" actId="20577"/>
          <ac:spMkLst>
            <pc:docMk/>
            <pc:sldMk cId="1566911456" sldId="279"/>
            <ac:spMk id="5" creationId="{FE12ABE6-EBE3-8D18-E31F-497C3F3CEA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B437F-0104-5B4A-ACE5-97BD181D8AC4}" type="datetimeFigureOut">
              <a:rPr lang="en-VN" smtClean="0"/>
              <a:t>16/7/24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2A95D-24AA-0A4F-9E42-5E6A3395597D}" type="slidenum">
              <a:rPr lang="en-VN" smtClean="0"/>
              <a:t>‹#›</a:t>
            </a:fld>
            <a:endParaRPr lang="en-VN"/>
          </a:p>
        </p:txBody>
      </p:sp>
    </p:spTree>
    <p:extLst>
      <p:ext uri="{BB962C8B-B14F-4D97-AF65-F5344CB8AC3E}">
        <p14:creationId xmlns:p14="http://schemas.microsoft.com/office/powerpoint/2010/main" val="427824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12</a:t>
            </a:r>
          </a:p>
        </p:txBody>
      </p:sp>
      <p:sp>
        <p:nvSpPr>
          <p:cNvPr id="4" name="Slide Number Placeholder 3"/>
          <p:cNvSpPr>
            <a:spLocks noGrp="1"/>
          </p:cNvSpPr>
          <p:nvPr>
            <p:ph type="sldNum" sz="quarter" idx="5"/>
          </p:nvPr>
        </p:nvSpPr>
        <p:spPr/>
        <p:txBody>
          <a:bodyPr/>
          <a:lstStyle/>
          <a:p>
            <a:fld id="{C81B4CB9-5E37-1445-B484-33F98C0E4437}" type="slidenum">
              <a:rPr lang="en-VN" smtClean="0"/>
              <a:t>1</a:t>
            </a:fld>
            <a:endParaRPr lang="en-VN"/>
          </a:p>
        </p:txBody>
      </p:sp>
    </p:spTree>
    <p:extLst>
      <p:ext uri="{BB962C8B-B14F-4D97-AF65-F5344CB8AC3E}">
        <p14:creationId xmlns:p14="http://schemas.microsoft.com/office/powerpoint/2010/main" val="26297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11</a:t>
            </a:fld>
            <a:endParaRPr lang="en-VN"/>
          </a:p>
        </p:txBody>
      </p:sp>
    </p:spTree>
    <p:extLst>
      <p:ext uri="{BB962C8B-B14F-4D97-AF65-F5344CB8AC3E}">
        <p14:creationId xmlns:p14="http://schemas.microsoft.com/office/powerpoint/2010/main" val="346287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12</a:t>
            </a:fld>
            <a:endParaRPr lang="en-VN"/>
          </a:p>
        </p:txBody>
      </p:sp>
    </p:spTree>
    <p:extLst>
      <p:ext uri="{BB962C8B-B14F-4D97-AF65-F5344CB8AC3E}">
        <p14:creationId xmlns:p14="http://schemas.microsoft.com/office/powerpoint/2010/main" val="924301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13</a:t>
            </a:fld>
            <a:endParaRPr lang="en-VN"/>
          </a:p>
        </p:txBody>
      </p:sp>
    </p:spTree>
    <p:extLst>
      <p:ext uri="{BB962C8B-B14F-4D97-AF65-F5344CB8AC3E}">
        <p14:creationId xmlns:p14="http://schemas.microsoft.com/office/powerpoint/2010/main" val="67817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15</a:t>
            </a:fld>
            <a:endParaRPr lang="en-VN"/>
          </a:p>
        </p:txBody>
      </p:sp>
    </p:spTree>
    <p:extLst>
      <p:ext uri="{BB962C8B-B14F-4D97-AF65-F5344CB8AC3E}">
        <p14:creationId xmlns:p14="http://schemas.microsoft.com/office/powerpoint/2010/main" val="244532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16</a:t>
            </a:fld>
            <a:endParaRPr lang="en-VN"/>
          </a:p>
        </p:txBody>
      </p:sp>
    </p:spTree>
    <p:extLst>
      <p:ext uri="{BB962C8B-B14F-4D97-AF65-F5344CB8AC3E}">
        <p14:creationId xmlns:p14="http://schemas.microsoft.com/office/powerpoint/2010/main" val="743421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17</a:t>
            </a:fld>
            <a:endParaRPr lang="en-VN"/>
          </a:p>
        </p:txBody>
      </p:sp>
    </p:spTree>
    <p:extLst>
      <p:ext uri="{BB962C8B-B14F-4D97-AF65-F5344CB8AC3E}">
        <p14:creationId xmlns:p14="http://schemas.microsoft.com/office/powerpoint/2010/main" val="1663305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18</a:t>
            </a:fld>
            <a:endParaRPr lang="en-VN"/>
          </a:p>
        </p:txBody>
      </p:sp>
    </p:spTree>
    <p:extLst>
      <p:ext uri="{BB962C8B-B14F-4D97-AF65-F5344CB8AC3E}">
        <p14:creationId xmlns:p14="http://schemas.microsoft.com/office/powerpoint/2010/main" val="184777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19</a:t>
            </a:fld>
            <a:endParaRPr lang="en-VN"/>
          </a:p>
        </p:txBody>
      </p:sp>
    </p:spTree>
    <p:extLst>
      <p:ext uri="{BB962C8B-B14F-4D97-AF65-F5344CB8AC3E}">
        <p14:creationId xmlns:p14="http://schemas.microsoft.com/office/powerpoint/2010/main" val="3066502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20</a:t>
            </a:fld>
            <a:endParaRPr lang="en-VN"/>
          </a:p>
        </p:txBody>
      </p:sp>
    </p:spTree>
    <p:extLst>
      <p:ext uri="{BB962C8B-B14F-4D97-AF65-F5344CB8AC3E}">
        <p14:creationId xmlns:p14="http://schemas.microsoft.com/office/powerpoint/2010/main" val="1719485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21</a:t>
            </a:fld>
            <a:endParaRPr lang="en-VN"/>
          </a:p>
        </p:txBody>
      </p:sp>
    </p:spTree>
    <p:extLst>
      <p:ext uri="{BB962C8B-B14F-4D97-AF65-F5344CB8AC3E}">
        <p14:creationId xmlns:p14="http://schemas.microsoft.com/office/powerpoint/2010/main" val="175596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3</a:t>
            </a:fld>
            <a:endParaRPr lang="en-VN"/>
          </a:p>
        </p:txBody>
      </p:sp>
    </p:spTree>
    <p:extLst>
      <p:ext uri="{BB962C8B-B14F-4D97-AF65-F5344CB8AC3E}">
        <p14:creationId xmlns:p14="http://schemas.microsoft.com/office/powerpoint/2010/main" val="963873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22</a:t>
            </a:fld>
            <a:endParaRPr lang="en-VN"/>
          </a:p>
        </p:txBody>
      </p:sp>
    </p:spTree>
    <p:extLst>
      <p:ext uri="{BB962C8B-B14F-4D97-AF65-F5344CB8AC3E}">
        <p14:creationId xmlns:p14="http://schemas.microsoft.com/office/powerpoint/2010/main" val="23639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23</a:t>
            </a:fld>
            <a:endParaRPr lang="en-VN"/>
          </a:p>
        </p:txBody>
      </p:sp>
    </p:spTree>
    <p:extLst>
      <p:ext uri="{BB962C8B-B14F-4D97-AF65-F5344CB8AC3E}">
        <p14:creationId xmlns:p14="http://schemas.microsoft.com/office/powerpoint/2010/main" val="245938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4</a:t>
            </a:fld>
            <a:endParaRPr lang="en-VN"/>
          </a:p>
        </p:txBody>
      </p:sp>
    </p:spTree>
    <p:extLst>
      <p:ext uri="{BB962C8B-B14F-4D97-AF65-F5344CB8AC3E}">
        <p14:creationId xmlns:p14="http://schemas.microsoft.com/office/powerpoint/2010/main" val="2666040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5</a:t>
            </a:fld>
            <a:endParaRPr lang="en-VN"/>
          </a:p>
        </p:txBody>
      </p:sp>
    </p:spTree>
    <p:extLst>
      <p:ext uri="{BB962C8B-B14F-4D97-AF65-F5344CB8AC3E}">
        <p14:creationId xmlns:p14="http://schemas.microsoft.com/office/powerpoint/2010/main" val="120570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6</a:t>
            </a:fld>
            <a:endParaRPr lang="en-VN"/>
          </a:p>
        </p:txBody>
      </p:sp>
    </p:spTree>
    <p:extLst>
      <p:ext uri="{BB962C8B-B14F-4D97-AF65-F5344CB8AC3E}">
        <p14:creationId xmlns:p14="http://schemas.microsoft.com/office/powerpoint/2010/main" val="19269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7</a:t>
            </a:fld>
            <a:endParaRPr lang="en-VN"/>
          </a:p>
        </p:txBody>
      </p:sp>
    </p:spTree>
    <p:extLst>
      <p:ext uri="{BB962C8B-B14F-4D97-AF65-F5344CB8AC3E}">
        <p14:creationId xmlns:p14="http://schemas.microsoft.com/office/powerpoint/2010/main" val="392089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8</a:t>
            </a:fld>
            <a:endParaRPr lang="en-VN"/>
          </a:p>
        </p:txBody>
      </p:sp>
    </p:spTree>
    <p:extLst>
      <p:ext uri="{BB962C8B-B14F-4D97-AF65-F5344CB8AC3E}">
        <p14:creationId xmlns:p14="http://schemas.microsoft.com/office/powerpoint/2010/main" val="305786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9</a:t>
            </a:fld>
            <a:endParaRPr lang="en-VN"/>
          </a:p>
        </p:txBody>
      </p:sp>
    </p:spTree>
    <p:extLst>
      <p:ext uri="{BB962C8B-B14F-4D97-AF65-F5344CB8AC3E}">
        <p14:creationId xmlns:p14="http://schemas.microsoft.com/office/powerpoint/2010/main" val="42689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C81B4CB9-5E37-1445-B484-33F98C0E4437}" type="slidenum">
              <a:rPr lang="en-VN" smtClean="0"/>
              <a:t>10</a:t>
            </a:fld>
            <a:endParaRPr lang="en-VN"/>
          </a:p>
        </p:txBody>
      </p:sp>
    </p:spTree>
    <p:extLst>
      <p:ext uri="{BB962C8B-B14F-4D97-AF65-F5344CB8AC3E}">
        <p14:creationId xmlns:p14="http://schemas.microsoft.com/office/powerpoint/2010/main" val="403368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7/16/24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97FE440-7843-5E9C-BA93-4C720AA89A94}"/>
              </a:ext>
            </a:extLst>
          </p:cNvPr>
          <p:cNvGrpSpPr/>
          <p:nvPr/>
        </p:nvGrpSpPr>
        <p:grpSpPr>
          <a:xfrm>
            <a:off x="2258685" y="847369"/>
            <a:ext cx="7674629" cy="892552"/>
            <a:chOff x="1464494" y="1205605"/>
            <a:chExt cx="7516545" cy="892552"/>
          </a:xfrm>
        </p:grpSpPr>
        <p:pic>
          <p:nvPicPr>
            <p:cNvPr id="6" name="Picture 5">
              <a:extLst>
                <a:ext uri="{FF2B5EF4-FFF2-40B4-BE49-F238E27FC236}">
                  <a16:creationId xmlns:a16="http://schemas.microsoft.com/office/drawing/2014/main" id="{A670566E-2BEA-EFCE-1784-5121DEAF2B75}"/>
                </a:ext>
              </a:extLst>
            </p:cNvPr>
            <p:cNvPicPr>
              <a:picLocks noChangeAspect="1"/>
            </p:cNvPicPr>
            <p:nvPr/>
          </p:nvPicPr>
          <p:blipFill rotWithShape="1">
            <a:blip r:embed="rId3"/>
            <a:srcRect l="17128" t="46161" r="17496" b="16586"/>
            <a:stretch/>
          </p:blipFill>
          <p:spPr>
            <a:xfrm>
              <a:off x="1464494" y="1290783"/>
              <a:ext cx="2905547" cy="724690"/>
            </a:xfrm>
            <a:prstGeom prst="rect">
              <a:avLst/>
            </a:prstGeom>
          </p:spPr>
        </p:pic>
        <p:sp>
          <p:nvSpPr>
            <p:cNvPr id="8" name="Rectangle 7">
              <a:extLst>
                <a:ext uri="{FF2B5EF4-FFF2-40B4-BE49-F238E27FC236}">
                  <a16:creationId xmlns:a16="http://schemas.microsoft.com/office/drawing/2014/main" id="{A5C387CA-8692-928B-444C-BD462FD4192F}"/>
                </a:ext>
              </a:extLst>
            </p:cNvPr>
            <p:cNvSpPr/>
            <p:nvPr/>
          </p:nvSpPr>
          <p:spPr>
            <a:xfrm>
              <a:off x="4500520" y="1290783"/>
              <a:ext cx="71834" cy="724690"/>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solidFill>
                  <a:srgbClr val="43DDFF"/>
                </a:solidFill>
                <a:highlight>
                  <a:srgbClr val="43DDFF"/>
                </a:highlight>
              </a:endParaRPr>
            </a:p>
          </p:txBody>
        </p:sp>
        <p:sp>
          <p:nvSpPr>
            <p:cNvPr id="9" name="TextBox 8">
              <a:extLst>
                <a:ext uri="{FF2B5EF4-FFF2-40B4-BE49-F238E27FC236}">
                  <a16:creationId xmlns:a16="http://schemas.microsoft.com/office/drawing/2014/main" id="{037C1795-1878-9691-033F-CC4D4BF5CF64}"/>
                </a:ext>
              </a:extLst>
            </p:cNvPr>
            <p:cNvSpPr txBox="1"/>
            <p:nvPr/>
          </p:nvSpPr>
          <p:spPr>
            <a:xfrm>
              <a:off x="4702833" y="1205605"/>
              <a:ext cx="4278206" cy="892552"/>
            </a:xfrm>
            <a:prstGeom prst="rect">
              <a:avLst/>
            </a:prstGeom>
            <a:noFill/>
          </p:spPr>
          <p:txBody>
            <a:bodyPr wrap="none" lIns="0" rIns="0" rtlCol="0">
              <a:spAutoFit/>
            </a:bodyPr>
            <a:lstStyle/>
            <a:p>
              <a:r>
                <a:rPr lang="en-US" sz="3200" b="1" i="0" dirty="0" err="1">
                  <a:solidFill>
                    <a:srgbClr val="333399"/>
                  </a:solidFill>
                  <a:effectLst/>
                  <a:latin typeface="Arial" panose="020B0604020202020204" pitchFamily="34" charset="0"/>
                  <a:cs typeface="Arial" panose="020B0604020202020204" pitchFamily="34" charset="0"/>
                </a:rPr>
                <a:t>Khoá</a:t>
              </a:r>
              <a:r>
                <a:rPr lang="en-US" sz="3200" b="1" i="0" dirty="0">
                  <a:solidFill>
                    <a:srgbClr val="333399"/>
                  </a:solidFill>
                  <a:effectLst/>
                  <a:latin typeface="Arial" panose="020B0604020202020204" pitchFamily="34" charset="0"/>
                  <a:cs typeface="Arial" panose="020B0604020202020204" pitchFamily="34" charset="0"/>
                </a:rPr>
                <a:t> </a:t>
              </a:r>
              <a:r>
                <a:rPr lang="en-US" sz="3200" b="1" i="0" dirty="0" err="1">
                  <a:solidFill>
                    <a:srgbClr val="333399"/>
                  </a:solidFill>
                  <a:effectLst/>
                  <a:latin typeface="Arial" panose="020B0604020202020204" pitchFamily="34" charset="0"/>
                  <a:cs typeface="Arial" panose="020B0604020202020204" pitchFamily="34" charset="0"/>
                </a:rPr>
                <a:t>Luận</a:t>
              </a:r>
              <a:r>
                <a:rPr lang="en-US" sz="3200" b="1" i="0" dirty="0">
                  <a:solidFill>
                    <a:srgbClr val="333399"/>
                  </a:solidFill>
                  <a:effectLst/>
                  <a:latin typeface="Arial" panose="020B0604020202020204" pitchFamily="34" charset="0"/>
                  <a:cs typeface="Arial" panose="020B0604020202020204" pitchFamily="34" charset="0"/>
                </a:rPr>
                <a:t> </a:t>
              </a:r>
              <a:r>
                <a:rPr lang="en-US" sz="3200" b="1" i="0" dirty="0" err="1">
                  <a:solidFill>
                    <a:srgbClr val="333399"/>
                  </a:solidFill>
                  <a:effectLst/>
                  <a:latin typeface="Arial" panose="020B0604020202020204" pitchFamily="34" charset="0"/>
                  <a:cs typeface="Arial" panose="020B0604020202020204" pitchFamily="34" charset="0"/>
                </a:rPr>
                <a:t>Tốt</a:t>
              </a:r>
              <a:r>
                <a:rPr lang="en-US" sz="3200" b="1" i="0" dirty="0">
                  <a:solidFill>
                    <a:srgbClr val="333399"/>
                  </a:solidFill>
                  <a:effectLst/>
                  <a:latin typeface="Arial" panose="020B0604020202020204" pitchFamily="34" charset="0"/>
                  <a:cs typeface="Arial" panose="020B0604020202020204" pitchFamily="34" charset="0"/>
                </a:rPr>
                <a:t> </a:t>
              </a:r>
              <a:r>
                <a:rPr lang="en-US" sz="3200" b="1" i="0" dirty="0" err="1">
                  <a:solidFill>
                    <a:srgbClr val="333399"/>
                  </a:solidFill>
                  <a:effectLst/>
                  <a:latin typeface="Arial" panose="020B0604020202020204" pitchFamily="34" charset="0"/>
                  <a:cs typeface="Arial" panose="020B0604020202020204" pitchFamily="34" charset="0"/>
                </a:rPr>
                <a:t>Nghiệp</a:t>
              </a:r>
              <a:endParaRPr lang="en-US" sz="3200" b="1" i="0" dirty="0">
                <a:solidFill>
                  <a:srgbClr val="333399"/>
                </a:solidFill>
                <a:effectLst/>
                <a:latin typeface="Arial" panose="020B0604020202020204" pitchFamily="34" charset="0"/>
                <a:cs typeface="Arial" panose="020B0604020202020204" pitchFamily="34" charset="0"/>
              </a:endParaRPr>
            </a:p>
            <a:p>
              <a:r>
                <a:rPr lang="en-US" sz="2000" dirty="0" err="1">
                  <a:solidFill>
                    <a:srgbClr val="333399"/>
                  </a:solidFill>
                  <a:latin typeface="Arial" panose="020B0604020202020204" pitchFamily="34" charset="0"/>
                  <a:cs typeface="Arial" panose="020B0604020202020204" pitchFamily="34" charset="0"/>
                </a:rPr>
                <a:t>Hội</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đồng</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Kỹ</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thuật</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Phần</a:t>
              </a:r>
              <a:r>
                <a:rPr lang="en-US" sz="2000" dirty="0">
                  <a:solidFill>
                    <a:srgbClr val="333399"/>
                  </a:solidFill>
                  <a:latin typeface="Arial" panose="020B0604020202020204" pitchFamily="34" charset="0"/>
                  <a:cs typeface="Arial" panose="020B0604020202020204" pitchFamily="34" charset="0"/>
                </a:rPr>
                <a:t> </a:t>
              </a:r>
              <a:r>
                <a:rPr lang="en-US" sz="2000" dirty="0" err="1">
                  <a:solidFill>
                    <a:srgbClr val="333399"/>
                  </a:solidFill>
                  <a:latin typeface="Arial" panose="020B0604020202020204" pitchFamily="34" charset="0"/>
                  <a:cs typeface="Arial" panose="020B0604020202020204" pitchFamily="34" charset="0"/>
                </a:rPr>
                <a:t>mềm</a:t>
              </a:r>
              <a:endParaRPr lang="en-US" sz="2000" dirty="0">
                <a:solidFill>
                  <a:srgbClr val="333399"/>
                </a:solidFill>
                <a:effectLst/>
                <a:latin typeface="Arial" panose="020B0604020202020204" pitchFamily="34" charset="0"/>
                <a:cs typeface="Arial" panose="020B0604020202020204" pitchFamily="34" charset="0"/>
              </a:endParaRPr>
            </a:p>
          </p:txBody>
        </p:sp>
      </p:grpSp>
      <p:grpSp>
        <p:nvGrpSpPr>
          <p:cNvPr id="5" name="Group 4">
            <a:extLst>
              <a:ext uri="{FF2B5EF4-FFF2-40B4-BE49-F238E27FC236}">
                <a16:creationId xmlns:a16="http://schemas.microsoft.com/office/drawing/2014/main" id="{A64E4AC1-467E-9FE4-26BF-B39D57A7BCEC}"/>
              </a:ext>
            </a:extLst>
          </p:cNvPr>
          <p:cNvGrpSpPr/>
          <p:nvPr/>
        </p:nvGrpSpPr>
        <p:grpSpPr>
          <a:xfrm>
            <a:off x="3115616" y="3012661"/>
            <a:ext cx="5960767" cy="873650"/>
            <a:chOff x="3530574" y="2444028"/>
            <a:chExt cx="5960767" cy="873650"/>
          </a:xfrm>
        </p:grpSpPr>
        <p:sp>
          <p:nvSpPr>
            <p:cNvPr id="7" name="TextBox 6">
              <a:extLst>
                <a:ext uri="{FF2B5EF4-FFF2-40B4-BE49-F238E27FC236}">
                  <a16:creationId xmlns:a16="http://schemas.microsoft.com/office/drawing/2014/main" id="{FF6D5A6B-3E11-2A54-FD94-8A7C525AB4DF}"/>
                </a:ext>
              </a:extLst>
            </p:cNvPr>
            <p:cNvSpPr txBox="1"/>
            <p:nvPr/>
          </p:nvSpPr>
          <p:spPr>
            <a:xfrm>
              <a:off x="3530574" y="2917568"/>
              <a:ext cx="5960767" cy="400110"/>
            </a:xfrm>
            <a:prstGeom prst="rect">
              <a:avLst/>
            </a:prstGeom>
            <a:noFill/>
          </p:spPr>
          <p:txBody>
            <a:bodyPr wrap="square" lIns="0" rIns="0" rtlCol="0">
              <a:spAutoFit/>
            </a:bodyPr>
            <a:lstStyle/>
            <a:p>
              <a:pPr algn="ctr"/>
              <a:r>
                <a:rPr lang="en-US" sz="2000" dirty="0">
                  <a:solidFill>
                    <a:srgbClr val="333399"/>
                  </a:solidFill>
                  <a:effectLst/>
                  <a:latin typeface="Arial" panose="020B0604020202020204" pitchFamily="34" charset="0"/>
                  <a:cs typeface="Arial" panose="020B0604020202020204" pitchFamily="34" charset="0"/>
                </a:rPr>
                <a:t>(AI-powered Support System for Music Composition)</a:t>
              </a:r>
            </a:p>
          </p:txBody>
        </p:sp>
        <p:sp>
          <p:nvSpPr>
            <p:cNvPr id="13" name="TextBox 12">
              <a:extLst>
                <a:ext uri="{FF2B5EF4-FFF2-40B4-BE49-F238E27FC236}">
                  <a16:creationId xmlns:a16="http://schemas.microsoft.com/office/drawing/2014/main" id="{86BC52C6-E7B7-129C-A08A-2DB4C4A1AA51}"/>
                </a:ext>
              </a:extLst>
            </p:cNvPr>
            <p:cNvSpPr txBox="1"/>
            <p:nvPr/>
          </p:nvSpPr>
          <p:spPr>
            <a:xfrm>
              <a:off x="3601344" y="2444028"/>
              <a:ext cx="5819226" cy="523220"/>
            </a:xfrm>
            <a:prstGeom prst="rect">
              <a:avLst/>
            </a:prstGeom>
            <a:noFill/>
          </p:spPr>
          <p:txBody>
            <a:bodyPr wrap="square" lIns="0" rIns="0" rtlCol="0">
              <a:spAutoFit/>
            </a:bodyPr>
            <a:lstStyle/>
            <a:p>
              <a:pPr algn="ctr"/>
              <a:r>
                <a:rPr lang="en-US" sz="2800" b="1" dirty="0" err="1">
                  <a:solidFill>
                    <a:srgbClr val="333399"/>
                  </a:solidFill>
                  <a:latin typeface="Arial" panose="020B0604020202020204" pitchFamily="34" charset="0"/>
                  <a:cs typeface="Arial" panose="020B0604020202020204" pitchFamily="34" charset="0"/>
                </a:rPr>
                <a:t>Hệ</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thống</a:t>
              </a:r>
              <a:r>
                <a:rPr lang="en-US" sz="2800" b="1" dirty="0">
                  <a:solidFill>
                    <a:srgbClr val="333399"/>
                  </a:solidFill>
                  <a:latin typeface="Arial" panose="020B0604020202020204" pitchFamily="34" charset="0"/>
                  <a:cs typeface="Arial" panose="020B0604020202020204" pitchFamily="34" charset="0"/>
                </a:rPr>
                <a:t> AI </a:t>
              </a:r>
              <a:r>
                <a:rPr lang="en-US" sz="2800" b="1" dirty="0" err="1">
                  <a:solidFill>
                    <a:srgbClr val="333399"/>
                  </a:solidFill>
                  <a:latin typeface="Arial" panose="020B0604020202020204" pitchFamily="34" charset="0"/>
                  <a:cs typeface="Arial" panose="020B0604020202020204" pitchFamily="34" charset="0"/>
                </a:rPr>
                <a:t>hỗ</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trợ</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sáng</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tác</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nhạc</a:t>
              </a:r>
              <a:endParaRPr lang="en-US" sz="2800" b="1" dirty="0">
                <a:solidFill>
                  <a:srgbClr val="333399"/>
                </a:solidFill>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2D3FD4A6-EEF1-37DD-686D-22701A637350}"/>
              </a:ext>
            </a:extLst>
          </p:cNvPr>
          <p:cNvSpPr txBox="1"/>
          <p:nvPr/>
        </p:nvSpPr>
        <p:spPr>
          <a:xfrm>
            <a:off x="7429500" y="2743200"/>
            <a:ext cx="184731" cy="369332"/>
          </a:xfrm>
          <a:prstGeom prst="rect">
            <a:avLst/>
          </a:prstGeom>
          <a:noFill/>
        </p:spPr>
        <p:txBody>
          <a:bodyPr wrap="none" rtlCol="0">
            <a:spAutoFit/>
          </a:bodyPr>
          <a:lstStyle/>
          <a:p>
            <a:endParaRPr lang="en-VN"/>
          </a:p>
        </p:txBody>
      </p:sp>
      <p:graphicFrame>
        <p:nvGraphicFramePr>
          <p:cNvPr id="3" name="Table 2">
            <a:extLst>
              <a:ext uri="{FF2B5EF4-FFF2-40B4-BE49-F238E27FC236}">
                <a16:creationId xmlns:a16="http://schemas.microsoft.com/office/drawing/2014/main" id="{811400BB-138D-A338-0AB8-D5337347FB57}"/>
              </a:ext>
            </a:extLst>
          </p:cNvPr>
          <p:cNvGraphicFramePr>
            <a:graphicFrameLocks noGrp="1"/>
          </p:cNvGraphicFramePr>
          <p:nvPr>
            <p:extLst>
              <p:ext uri="{D42A27DB-BD31-4B8C-83A1-F6EECF244321}">
                <p14:modId xmlns:p14="http://schemas.microsoft.com/office/powerpoint/2010/main" val="276389739"/>
              </p:ext>
            </p:extLst>
          </p:nvPr>
        </p:nvGraphicFramePr>
        <p:xfrm>
          <a:off x="2258685" y="5173904"/>
          <a:ext cx="4252271" cy="675640"/>
        </p:xfrm>
        <a:graphic>
          <a:graphicData uri="http://schemas.openxmlformats.org/drawingml/2006/table">
            <a:tbl>
              <a:tblPr firstRow="1" bandRow="1">
                <a:tableStyleId>{5C22544A-7EE6-4342-B048-85BDC9FD1C3A}</a:tableStyleId>
              </a:tblPr>
              <a:tblGrid>
                <a:gridCol w="2365628">
                  <a:extLst>
                    <a:ext uri="{9D8B030D-6E8A-4147-A177-3AD203B41FA5}">
                      <a16:colId xmlns:a16="http://schemas.microsoft.com/office/drawing/2014/main" val="1350772230"/>
                    </a:ext>
                  </a:extLst>
                </a:gridCol>
                <a:gridCol w="1886643">
                  <a:extLst>
                    <a:ext uri="{9D8B030D-6E8A-4147-A177-3AD203B41FA5}">
                      <a16:colId xmlns:a16="http://schemas.microsoft.com/office/drawing/2014/main" val="4040761201"/>
                    </a:ext>
                  </a:extLst>
                </a:gridCol>
              </a:tblGrid>
              <a:tr h="274909">
                <a:tc>
                  <a:txBody>
                    <a:bodyPr/>
                    <a:lstStyle/>
                    <a:p>
                      <a:pPr marL="0" algn="r" defTabSz="914400" rtl="0" eaLnBrk="1" latinLnBrk="0" hangingPunct="1"/>
                      <a:r>
                        <a:rPr lang="en-US" sz="1400" b="1" dirty="0" err="1">
                          <a:solidFill>
                            <a:srgbClr val="333399"/>
                          </a:solidFill>
                          <a:latin typeface="Arial" panose="020B0604020202020204" pitchFamily="34" charset="0"/>
                          <a:cs typeface="Arial" panose="020B0604020202020204" pitchFamily="34" charset="0"/>
                        </a:rPr>
                        <a:t>Giảng</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viên</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hướng</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dẫn</a:t>
                      </a:r>
                      <a:r>
                        <a:rPr lang="en-US" sz="1400" b="1" dirty="0">
                          <a:solidFill>
                            <a:srgbClr val="333399"/>
                          </a:solidFill>
                          <a:latin typeface="Arial" panose="020B0604020202020204" pitchFamily="34" charset="0"/>
                          <a:cs typeface="Arial" panose="020B0604020202020204" pitchFamily="34" charset="0"/>
                        </a:rPr>
                        <a:t>:</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333399"/>
                          </a:solidFill>
                          <a:latin typeface="Arial" panose="020B0604020202020204" pitchFamily="34" charset="0"/>
                          <a:cs typeface="Arial" panose="020B0604020202020204" pitchFamily="34" charset="0"/>
                        </a:rPr>
                        <a:t>TS. </a:t>
                      </a:r>
                      <a:r>
                        <a:rPr lang="en-US" sz="1400" b="0" dirty="0" err="1">
                          <a:solidFill>
                            <a:srgbClr val="333399"/>
                          </a:solidFill>
                          <a:latin typeface="Arial" panose="020B0604020202020204" pitchFamily="34" charset="0"/>
                          <a:cs typeface="Arial" panose="020B0604020202020204" pitchFamily="34" charset="0"/>
                        </a:rPr>
                        <a:t>Trần</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Duy</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Hoàng</a:t>
                      </a: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93105580"/>
                  </a:ext>
                </a:extLst>
              </a:tr>
              <a:tr h="370840">
                <a:tc>
                  <a:txBody>
                    <a:bodyPr/>
                    <a:lstStyle/>
                    <a:p>
                      <a:pPr marL="0" algn="r" defTabSz="914400" rtl="0" eaLnBrk="1" latinLnBrk="0" hangingPunct="1"/>
                      <a:r>
                        <a:rPr lang="en-US" sz="1400" b="1" dirty="0" err="1">
                          <a:solidFill>
                            <a:srgbClr val="333399"/>
                          </a:solidFill>
                          <a:latin typeface="Arial" panose="020B0604020202020204" pitchFamily="34" charset="0"/>
                          <a:cs typeface="Arial" panose="020B0604020202020204" pitchFamily="34" charset="0"/>
                        </a:rPr>
                        <a:t>Giảng</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viên</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phản</a:t>
                      </a:r>
                      <a:r>
                        <a:rPr lang="en-US" sz="1400" b="1" dirty="0">
                          <a:solidFill>
                            <a:srgbClr val="333399"/>
                          </a:solidFill>
                          <a:latin typeface="Arial" panose="020B0604020202020204" pitchFamily="34" charset="0"/>
                          <a:cs typeface="Arial" panose="020B0604020202020204" pitchFamily="34" charset="0"/>
                        </a:rPr>
                        <a:t> </a:t>
                      </a:r>
                      <a:r>
                        <a:rPr lang="en-US" sz="1400" b="1" dirty="0" err="1">
                          <a:solidFill>
                            <a:srgbClr val="333399"/>
                          </a:solidFill>
                          <a:latin typeface="Arial" panose="020B0604020202020204" pitchFamily="34" charset="0"/>
                          <a:cs typeface="Arial" panose="020B0604020202020204" pitchFamily="34" charset="0"/>
                        </a:rPr>
                        <a:t>biện</a:t>
                      </a:r>
                      <a:r>
                        <a:rPr lang="en-US" sz="1400" b="1" dirty="0">
                          <a:solidFill>
                            <a:srgbClr val="333399"/>
                          </a:solidFill>
                          <a:latin typeface="Arial" panose="020B0604020202020204" pitchFamily="34" charset="0"/>
                          <a:cs typeface="Arial" panose="020B0604020202020204" pitchFamily="34" charset="0"/>
                        </a:rPr>
                        <a:t>:</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r>
                        <a:rPr lang="en-US" sz="1400" b="0" dirty="0">
                          <a:solidFill>
                            <a:srgbClr val="333399"/>
                          </a:solidFill>
                          <a:latin typeface="Arial" panose="020B0604020202020204" pitchFamily="34" charset="0"/>
                          <a:cs typeface="Arial" panose="020B0604020202020204" pitchFamily="34" charset="0"/>
                        </a:rPr>
                        <a:t>TS. Lê </a:t>
                      </a:r>
                      <a:r>
                        <a:rPr lang="en-US" sz="1400" b="0" dirty="0" err="1">
                          <a:solidFill>
                            <a:srgbClr val="333399"/>
                          </a:solidFill>
                          <a:latin typeface="Arial" panose="020B0604020202020204" pitchFamily="34" charset="0"/>
                          <a:cs typeface="Arial" panose="020B0604020202020204" pitchFamily="34" charset="0"/>
                        </a:rPr>
                        <a:t>Khánh</a:t>
                      </a:r>
                      <a:r>
                        <a:rPr lang="en-US" sz="1400" b="0" dirty="0">
                          <a:solidFill>
                            <a:srgbClr val="333399"/>
                          </a:solidFill>
                          <a:latin typeface="Arial" panose="020B0604020202020204" pitchFamily="34" charset="0"/>
                          <a:cs typeface="Arial" panose="020B0604020202020204" pitchFamily="34" charset="0"/>
                        </a:rPr>
                        <a:t> </a:t>
                      </a:r>
                      <a:r>
                        <a:rPr lang="en-US" sz="1400" b="0" dirty="0" err="1">
                          <a:solidFill>
                            <a:srgbClr val="333399"/>
                          </a:solidFill>
                          <a:latin typeface="Arial" panose="020B0604020202020204" pitchFamily="34" charset="0"/>
                          <a:cs typeface="Arial" panose="020B0604020202020204" pitchFamily="34" charset="0"/>
                        </a:rPr>
                        <a:t>Duy</a:t>
                      </a: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2528829022"/>
                  </a:ext>
                </a:extLst>
              </a:tr>
            </a:tbl>
          </a:graphicData>
        </a:graphic>
      </p:graphicFrame>
      <p:graphicFrame>
        <p:nvGraphicFramePr>
          <p:cNvPr id="10" name="Table 9">
            <a:extLst>
              <a:ext uri="{FF2B5EF4-FFF2-40B4-BE49-F238E27FC236}">
                <a16:creationId xmlns:a16="http://schemas.microsoft.com/office/drawing/2014/main" id="{25BC303D-93D1-24FF-C8DB-AFC129657CBD}"/>
              </a:ext>
            </a:extLst>
          </p:cNvPr>
          <p:cNvGraphicFramePr>
            <a:graphicFrameLocks noGrp="1"/>
          </p:cNvGraphicFramePr>
          <p:nvPr>
            <p:extLst>
              <p:ext uri="{D42A27DB-BD31-4B8C-83A1-F6EECF244321}">
                <p14:modId xmlns:p14="http://schemas.microsoft.com/office/powerpoint/2010/main" val="1568416257"/>
              </p:ext>
            </p:extLst>
          </p:nvPr>
        </p:nvGraphicFramePr>
        <p:xfrm>
          <a:off x="7163111" y="4869104"/>
          <a:ext cx="2770203" cy="980440"/>
        </p:xfrm>
        <a:graphic>
          <a:graphicData uri="http://schemas.openxmlformats.org/drawingml/2006/table">
            <a:tbl>
              <a:tblPr firstRow="1" bandRow="1">
                <a:tableStyleId>{5C22544A-7EE6-4342-B048-85BDC9FD1C3A}</a:tableStyleId>
              </a:tblPr>
              <a:tblGrid>
                <a:gridCol w="978172">
                  <a:extLst>
                    <a:ext uri="{9D8B030D-6E8A-4147-A177-3AD203B41FA5}">
                      <a16:colId xmlns:a16="http://schemas.microsoft.com/office/drawing/2014/main" val="1350772230"/>
                    </a:ext>
                  </a:extLst>
                </a:gridCol>
                <a:gridCol w="1792031">
                  <a:extLst>
                    <a:ext uri="{9D8B030D-6E8A-4147-A177-3AD203B41FA5}">
                      <a16:colId xmlns:a16="http://schemas.microsoft.com/office/drawing/2014/main" val="4040761201"/>
                    </a:ext>
                  </a:extLst>
                </a:gridCol>
              </a:tblGrid>
              <a:tr h="274909">
                <a:tc gridSpan="2">
                  <a:txBody>
                    <a:bodyPr/>
                    <a:lstStyle/>
                    <a:p>
                      <a:pPr marL="0" algn="l" defTabSz="914400" rtl="0" eaLnBrk="1" latinLnBrk="0" hangingPunct="1"/>
                      <a:r>
                        <a:rPr lang="en-VN" sz="1400" b="1" kern="1200" dirty="0">
                          <a:solidFill>
                            <a:srgbClr val="333399"/>
                          </a:solidFill>
                          <a:latin typeface="Arial"/>
                          <a:ea typeface="+mn-ea"/>
                          <a:cs typeface="Arial"/>
                        </a:rPr>
                        <a:t>Số thứ tự: </a:t>
                      </a:r>
                      <a:r>
                        <a:rPr lang="en-VN" sz="1400" b="0" kern="1200" dirty="0">
                          <a:solidFill>
                            <a:srgbClr val="333399"/>
                          </a:solidFill>
                          <a:latin typeface="Arial"/>
                          <a:ea typeface="+mn-ea"/>
                          <a:cs typeface="Arial"/>
                        </a:rPr>
                        <a:t>7</a:t>
                      </a:r>
                    </a:p>
                  </a:txBody>
                  <a:tcP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solidFill>
                          <a:srgbClr val="333399"/>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93896477"/>
                  </a:ext>
                </a:extLst>
              </a:tr>
              <a:tr h="274909">
                <a:tc>
                  <a:txBody>
                    <a:bodyPr/>
                    <a:lstStyle/>
                    <a:p>
                      <a:pPr marL="0" algn="r" defTabSz="914400" rtl="0" eaLnBrk="1" latinLnBrk="0" hangingPunct="1"/>
                      <a:r>
                        <a:rPr lang="en-US" sz="1400" b="1" dirty="0">
                          <a:solidFill>
                            <a:srgbClr val="333399"/>
                          </a:solidFill>
                          <a:latin typeface="Arial" panose="020B0604020202020204" pitchFamily="34" charset="0"/>
                          <a:cs typeface="Arial" panose="020B0604020202020204" pitchFamily="34" charset="0"/>
                        </a:rPr>
                        <a:t>20120406</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solidFill>
                            <a:srgbClr val="333399"/>
                          </a:solidFill>
                          <a:latin typeface="Arial"/>
                          <a:cs typeface="Arial"/>
                        </a:rPr>
                        <a:t>Phạm Quốc Vương</a:t>
                      </a:r>
                    </a:p>
                  </a:txBody>
                  <a:tcPr>
                    <a:noFill/>
                  </a:tcPr>
                </a:tc>
                <a:extLst>
                  <a:ext uri="{0D108BD9-81ED-4DB2-BD59-A6C34878D82A}">
                    <a16:rowId xmlns:a16="http://schemas.microsoft.com/office/drawing/2014/main" val="293105580"/>
                  </a:ext>
                </a:extLst>
              </a:tr>
              <a:tr h="370840">
                <a:tc>
                  <a:txBody>
                    <a:bodyPr/>
                    <a:lstStyle/>
                    <a:p>
                      <a:pPr marL="0" algn="r" defTabSz="914400" rtl="0" eaLnBrk="1" latinLnBrk="0" hangingPunct="1"/>
                      <a:r>
                        <a:rPr lang="en-US" sz="1400" b="1" dirty="0">
                          <a:solidFill>
                            <a:srgbClr val="333399"/>
                          </a:solidFill>
                          <a:latin typeface="Arial" panose="020B0604020202020204" pitchFamily="34" charset="0"/>
                          <a:cs typeface="Arial" panose="020B0604020202020204" pitchFamily="34" charset="0"/>
                        </a:rPr>
                        <a:t>20120486</a:t>
                      </a:r>
                      <a:endParaRPr lang="en-VN" sz="1400" b="1" kern="1200" dirty="0">
                        <a:solidFill>
                          <a:srgbClr val="333399"/>
                        </a:solidFill>
                        <a:latin typeface="Arial" panose="020B0604020202020204" pitchFamily="34" charset="0"/>
                        <a:ea typeface="+mn-ea"/>
                        <a:cs typeface="Arial" panose="020B0604020202020204" pitchFamily="34" charset="0"/>
                      </a:endParaRPr>
                    </a:p>
                  </a:txBody>
                  <a:tcPr>
                    <a:noFill/>
                  </a:tcPr>
                </a:tc>
                <a:tc>
                  <a:txBody>
                    <a:bodyPr/>
                    <a:lstStyle/>
                    <a:p>
                      <a:r>
                        <a:rPr lang="en-US" sz="1400" b="0" dirty="0" err="1">
                          <a:solidFill>
                            <a:srgbClr val="333399"/>
                          </a:solidFill>
                          <a:latin typeface="Arial"/>
                          <a:cs typeface="Arial"/>
                        </a:rPr>
                        <a:t>Ngô</a:t>
                      </a:r>
                      <a:r>
                        <a:rPr lang="en-US" sz="1400" b="0" dirty="0">
                          <a:solidFill>
                            <a:srgbClr val="333399"/>
                          </a:solidFill>
                          <a:latin typeface="Arial"/>
                          <a:cs typeface="Arial"/>
                        </a:rPr>
                        <a:t> Phi </a:t>
                      </a:r>
                      <a:r>
                        <a:rPr lang="en-US" sz="1400" b="0" dirty="0" err="1">
                          <a:solidFill>
                            <a:srgbClr val="333399"/>
                          </a:solidFill>
                          <a:latin typeface="Arial"/>
                          <a:cs typeface="Arial"/>
                        </a:rPr>
                        <a:t>Hùng</a:t>
                      </a:r>
                      <a:endParaRPr lang="en-US" sz="1400" b="0" dirty="0">
                        <a:solidFill>
                          <a:srgbClr val="333399"/>
                        </a:solidFill>
                        <a:latin typeface="Arial"/>
                        <a:cs typeface="Arial"/>
                      </a:endParaRPr>
                    </a:p>
                  </a:txBody>
                  <a:tcPr>
                    <a:noFill/>
                  </a:tcPr>
                </a:tc>
                <a:extLst>
                  <a:ext uri="{0D108BD9-81ED-4DB2-BD59-A6C34878D82A}">
                    <a16:rowId xmlns:a16="http://schemas.microsoft.com/office/drawing/2014/main" val="2528829022"/>
                  </a:ext>
                </a:extLst>
              </a:tr>
            </a:tbl>
          </a:graphicData>
        </a:graphic>
      </p:graphicFrame>
    </p:spTree>
    <p:extLst>
      <p:ext uri="{BB962C8B-B14F-4D97-AF65-F5344CB8AC3E}">
        <p14:creationId xmlns:p14="http://schemas.microsoft.com/office/powerpoint/2010/main" val="302223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pic>
        <p:nvPicPr>
          <p:cNvPr id="5" name="Picture 4">
            <a:extLst>
              <a:ext uri="{FF2B5EF4-FFF2-40B4-BE49-F238E27FC236}">
                <a16:creationId xmlns:a16="http://schemas.microsoft.com/office/drawing/2014/main" id="{8B3F6B3C-A1C0-50E7-B689-8E21859350C2}"/>
              </a:ext>
            </a:extLst>
          </p:cNvPr>
          <p:cNvPicPr>
            <a:picLocks noChangeAspect="1"/>
          </p:cNvPicPr>
          <p:nvPr/>
        </p:nvPicPr>
        <p:blipFill rotWithShape="1">
          <a:blip r:embed="rId4"/>
          <a:srcRect b="11374"/>
          <a:stretch/>
        </p:blipFill>
        <p:spPr>
          <a:xfrm>
            <a:off x="3919086" y="1306633"/>
            <a:ext cx="6139313" cy="4828566"/>
          </a:xfrm>
          <a:prstGeom prst="rect">
            <a:avLst/>
          </a:prstGeom>
        </p:spPr>
      </p:pic>
      <p:sp>
        <p:nvSpPr>
          <p:cNvPr id="6" name="TextBox 5">
            <a:extLst>
              <a:ext uri="{FF2B5EF4-FFF2-40B4-BE49-F238E27FC236}">
                <a16:creationId xmlns:a16="http://schemas.microsoft.com/office/drawing/2014/main" id="{BACE598A-1154-D668-37C0-3E5273A5DBF7}"/>
              </a:ext>
            </a:extLst>
          </p:cNvPr>
          <p:cNvSpPr txBox="1"/>
          <p:nvPr/>
        </p:nvSpPr>
        <p:spPr>
          <a:xfrm>
            <a:off x="842805" y="1666526"/>
            <a:ext cx="4747408" cy="416011"/>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Dữ liệu ngôn ngữ tự nhiên:</a:t>
            </a:r>
          </a:p>
        </p:txBody>
      </p:sp>
      <p:sp>
        <p:nvSpPr>
          <p:cNvPr id="7" name="TextBox 6">
            <a:extLst>
              <a:ext uri="{FF2B5EF4-FFF2-40B4-BE49-F238E27FC236}">
                <a16:creationId xmlns:a16="http://schemas.microsoft.com/office/drawing/2014/main" id="{7AC5A05B-FEF3-5820-EE33-9F900AD39F3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7A4A0D9-B7AE-96A7-BB90-49644F7E65CC}"/>
              </a:ext>
            </a:extLst>
          </p:cNvPr>
          <p:cNvSpPr txBox="1"/>
          <p:nvPr/>
        </p:nvSpPr>
        <p:spPr>
          <a:xfrm>
            <a:off x="4077092" y="6031734"/>
            <a:ext cx="5823299" cy="698717"/>
          </a:xfrm>
          <a:prstGeom prst="rect">
            <a:avLst/>
          </a:prstGeom>
          <a:noFill/>
        </p:spPr>
        <p:txBody>
          <a:bodyPr wrap="square" rtlCol="0">
            <a:spAutoFit/>
          </a:bodyPr>
          <a:lstStyle/>
          <a:p>
            <a:pPr algn="ctr">
              <a:lnSpc>
                <a:spcPct val="150000"/>
              </a:lnSpc>
            </a:pPr>
            <a:r>
              <a:rPr lang="vi-VN" sz="1400" b="1" dirty="0">
                <a:latin typeface="Arial" panose="020B0604020202020204" pitchFamily="34" charset="0"/>
                <a:cs typeface="Arial" panose="020B0604020202020204" pitchFamily="34" charset="0"/>
              </a:rPr>
              <a:t>Tên và giá trị tương ứng của các nhãn trong mỗi câu template</a:t>
            </a:r>
            <a:br>
              <a:rPr lang="vi-VN" sz="1400" b="1" dirty="0">
                <a:latin typeface="Arial" panose="020B0604020202020204" pitchFamily="34" charset="0"/>
                <a:cs typeface="Arial" panose="020B0604020202020204" pitchFamily="34" charset="0"/>
              </a:rPr>
            </a:br>
            <a:r>
              <a:rPr lang="vi-VN" sz="1400" b="1" dirty="0">
                <a:latin typeface="Arial" panose="020B0604020202020204" pitchFamily="34" charset="0"/>
                <a:cs typeface="Arial" panose="020B0604020202020204" pitchFamily="34" charset="0"/>
              </a:rPr>
              <a:t>từ bài báo MuseCoco (đã được rút gọn)</a:t>
            </a:r>
          </a:p>
        </p:txBody>
      </p:sp>
    </p:spTree>
    <p:extLst>
      <p:ext uri="{BB962C8B-B14F-4D97-AF65-F5344CB8AC3E}">
        <p14:creationId xmlns:p14="http://schemas.microsoft.com/office/powerpoint/2010/main" val="46493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C1D5F13-68EF-30DF-C4E3-B5924BCD634C}"/>
              </a:ext>
            </a:extLst>
          </p:cNvPr>
          <p:cNvSpPr txBox="1"/>
          <p:nvPr/>
        </p:nvSpPr>
        <p:spPr>
          <a:xfrm>
            <a:off x="842805" y="1666526"/>
            <a:ext cx="5049996" cy="1154675"/>
          </a:xfrm>
          <a:prstGeom prst="rect">
            <a:avLst/>
          </a:prstGeom>
          <a:noFill/>
        </p:spPr>
        <p:txBody>
          <a:bodyPr wrap="square" rtlCol="0">
            <a:spAutoFit/>
          </a:bodyPr>
          <a:lstStyle/>
          <a:p>
            <a:pPr marL="342900" indent="-342900">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âm nhạc:</a:t>
            </a:r>
          </a:p>
          <a:p>
            <a:pPr marL="800100" lvl="1" indent="-342900">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Nguồn dữ liệu: </a:t>
            </a:r>
            <a:r>
              <a:rPr lang="vi-VN" sz="1600" dirty="0">
                <a:latin typeface="Arial" panose="020B0604020202020204" pitchFamily="34" charset="0"/>
                <a:cs typeface="Arial" panose="020B0604020202020204" pitchFamily="34" charset="0"/>
              </a:rPr>
              <a:t>Dữ liệu âm nhạc của MuseCoco và Hooktheory.</a:t>
            </a:r>
          </a:p>
        </p:txBody>
      </p:sp>
      <p:pic>
        <p:nvPicPr>
          <p:cNvPr id="5" name="Picture 4">
            <a:extLst>
              <a:ext uri="{FF2B5EF4-FFF2-40B4-BE49-F238E27FC236}">
                <a16:creationId xmlns:a16="http://schemas.microsoft.com/office/drawing/2014/main" id="{2112B46D-E44D-0E54-29F3-028BDCF4C626}"/>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6" name="TextBox 5">
            <a:extLst>
              <a:ext uri="{FF2B5EF4-FFF2-40B4-BE49-F238E27FC236}">
                <a16:creationId xmlns:a16="http://schemas.microsoft.com/office/drawing/2014/main" id="{CCD5E21B-E0AC-665E-88F7-AB4BAA07BCAB}"/>
              </a:ext>
            </a:extLst>
          </p:cNvPr>
          <p:cNvSpPr txBox="1"/>
          <p:nvPr/>
        </p:nvSpPr>
        <p:spPr>
          <a:xfrm>
            <a:off x="6500077" y="1666526"/>
            <a:ext cx="4999195" cy="1524007"/>
          </a:xfrm>
          <a:prstGeom prst="rect">
            <a:avLst/>
          </a:prstGeom>
          <a:noFill/>
        </p:spPr>
        <p:txBody>
          <a:bodyPr wrap="square" rtlCol="0">
            <a:spAutoFit/>
          </a:bodyPr>
          <a:lstStyle/>
          <a:p>
            <a:pPr marL="800100" lvl="1" indent="-342900">
              <a:lnSpc>
                <a:spcPct val="150000"/>
              </a:lnSpc>
              <a:buFont typeface="Wingdings" pitchFamily="2" charset="2"/>
              <a:buChar char="q"/>
            </a:pPr>
            <a:endParaRPr lang="vi-VN" sz="1600" b="1" dirty="0">
              <a:latin typeface="Arial" panose="020B0604020202020204" pitchFamily="34" charset="0"/>
              <a:cs typeface="Arial" panose="020B0604020202020204" pitchFamily="34" charset="0"/>
            </a:endParaRPr>
          </a:p>
          <a:p>
            <a:pPr marL="800100" lvl="1" indent="-342900">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Mục tiêu đầu ra:</a:t>
            </a:r>
            <a:r>
              <a:rPr lang="vi-VN" sz="1600" dirty="0">
                <a:latin typeface="Arial" panose="020B0604020202020204" pitchFamily="34" charset="0"/>
                <a:cs typeface="Arial" panose="020B0604020202020204" pitchFamily="34" charset="0"/>
              </a:rPr>
              <a:t> Dữ liệu dạng MuseCoco (các cặp </a:t>
            </a:r>
            <a:r>
              <a:rPr lang="vi-VN" sz="1600" b="1" dirty="0">
                <a:latin typeface="Arial" panose="020B0604020202020204" pitchFamily="34" charset="0"/>
                <a:cs typeface="Arial" panose="020B0604020202020204" pitchFamily="34" charset="0"/>
              </a:rPr>
              <a:t>“command – music”</a:t>
            </a:r>
            <a:r>
              <a:rPr lang="vi-VN" sz="1600" dirty="0">
                <a:latin typeface="Arial" panose="020B0604020202020204" pitchFamily="34" charset="0"/>
                <a:cs typeface="Arial" panose="020B0604020202020204" pitchFamily="34" charset="0"/>
              </a:rPr>
              <a:t>).</a:t>
            </a:r>
          </a:p>
          <a:p>
            <a:pPr algn="just">
              <a:lnSpc>
                <a:spcPct val="150000"/>
              </a:lnSpc>
            </a:pPr>
            <a:endParaRPr lang="vi-VN" sz="1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6F5DEB5-1C51-EED8-F488-3CB846BDF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408" y="3129426"/>
            <a:ext cx="9771181" cy="3295315"/>
          </a:xfrm>
          <a:prstGeom prst="rect">
            <a:avLst/>
          </a:prstGeom>
          <a:effectLst>
            <a:outerShdw blurRad="50800" dist="38100" dir="8100000" algn="tr" rotWithShape="0">
              <a:prstClr val="black">
                <a:alpha val="10000"/>
              </a:prstClr>
            </a:outerShdw>
          </a:effectLst>
        </p:spPr>
      </p:pic>
      <p:sp>
        <p:nvSpPr>
          <p:cNvPr id="10" name="TextBox 9">
            <a:extLst>
              <a:ext uri="{FF2B5EF4-FFF2-40B4-BE49-F238E27FC236}">
                <a16:creationId xmlns:a16="http://schemas.microsoft.com/office/drawing/2014/main" id="{4EBD19C1-92DB-879F-89CD-2FB63911753D}"/>
              </a:ext>
            </a:extLst>
          </p:cNvPr>
          <p:cNvSpPr txBox="1"/>
          <p:nvPr/>
        </p:nvSpPr>
        <p:spPr>
          <a:xfrm>
            <a:off x="3399711" y="6417873"/>
            <a:ext cx="5392574" cy="375552"/>
          </a:xfrm>
          <a:prstGeom prst="rect">
            <a:avLst/>
          </a:prstGeom>
          <a:noFill/>
        </p:spPr>
        <p:txBody>
          <a:bodyPr wrap="square" rtlCol="0">
            <a:spAutoFit/>
          </a:bodyPr>
          <a:lstStyle/>
          <a:p>
            <a:pPr algn="ctr">
              <a:lnSpc>
                <a:spcPct val="150000"/>
              </a:lnSpc>
            </a:pPr>
            <a:r>
              <a:rPr lang="vi-VN" sz="1400" b="1" dirty="0">
                <a:latin typeface="Arial" panose="020B0604020202020204" pitchFamily="34" charset="0"/>
                <a:cs typeface="Arial" panose="020B0604020202020204" pitchFamily="34" charset="0"/>
              </a:rPr>
              <a:t>Quy trình thu thập dữ liệu âm nhạc</a:t>
            </a:r>
          </a:p>
        </p:txBody>
      </p:sp>
    </p:spTree>
    <p:extLst>
      <p:ext uri="{BB962C8B-B14F-4D97-AF65-F5344CB8AC3E}">
        <p14:creationId xmlns:p14="http://schemas.microsoft.com/office/powerpoint/2010/main" val="361313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112B46D-E44D-0E54-29F3-028BDCF4C626}"/>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10" name="TextBox 9">
            <a:extLst>
              <a:ext uri="{FF2B5EF4-FFF2-40B4-BE49-F238E27FC236}">
                <a16:creationId xmlns:a16="http://schemas.microsoft.com/office/drawing/2014/main" id="{4EBD19C1-92DB-879F-89CD-2FB63911753D}"/>
              </a:ext>
            </a:extLst>
          </p:cNvPr>
          <p:cNvSpPr txBox="1"/>
          <p:nvPr/>
        </p:nvSpPr>
        <p:spPr>
          <a:xfrm>
            <a:off x="1636196" y="6363694"/>
            <a:ext cx="8919608" cy="375552"/>
          </a:xfrm>
          <a:prstGeom prst="rect">
            <a:avLst/>
          </a:prstGeom>
          <a:noFill/>
        </p:spPr>
        <p:txBody>
          <a:bodyPr wrap="square" rtlCol="0">
            <a:spAutoFit/>
          </a:bodyPr>
          <a:lstStyle/>
          <a:p>
            <a:pPr algn="ctr">
              <a:lnSpc>
                <a:spcPct val="150000"/>
              </a:lnSpc>
            </a:pPr>
            <a:r>
              <a:rPr lang="vi-VN" sz="1400" dirty="0">
                <a:latin typeface="Arial" panose="020B0604020202020204" pitchFamily="34" charset="0"/>
                <a:cs typeface="Arial" panose="020B0604020202020204" pitchFamily="34" charset="0"/>
              </a:rPr>
              <a:t>Kiến trúc cào dữ liệu áp dụng 3 kỹ thuật:</a:t>
            </a:r>
            <a:r>
              <a:rPr lang="vi-VN" sz="1400" b="1" dirty="0">
                <a:latin typeface="Arial" panose="020B0604020202020204" pitchFamily="34" charset="0"/>
                <a:cs typeface="Arial" panose="020B0604020202020204" pitchFamily="34" charset="0"/>
              </a:rPr>
              <a:t> Batch Processing</a:t>
            </a:r>
            <a:r>
              <a:rPr lang="vi-VN" sz="1400" dirty="0">
                <a:latin typeface="Arial" panose="020B0604020202020204" pitchFamily="34" charset="0"/>
                <a:cs typeface="Arial" panose="020B0604020202020204" pitchFamily="34" charset="0"/>
              </a:rPr>
              <a:t>,</a:t>
            </a:r>
            <a:r>
              <a:rPr lang="vi-VN" sz="1400" b="1" dirty="0">
                <a:latin typeface="Arial" panose="020B0604020202020204" pitchFamily="34" charset="0"/>
                <a:cs typeface="Arial" panose="020B0604020202020204" pitchFamily="34" charset="0"/>
              </a:rPr>
              <a:t> Multi-threading </a:t>
            </a:r>
            <a:r>
              <a:rPr lang="vi-VN" sz="1400" dirty="0">
                <a:latin typeface="Arial" panose="020B0604020202020204" pitchFamily="34" charset="0"/>
                <a:cs typeface="Arial" panose="020B0604020202020204" pitchFamily="34" charset="0"/>
              </a:rPr>
              <a:t>và</a:t>
            </a:r>
            <a:r>
              <a:rPr lang="vi-VN" sz="1400" b="1" dirty="0">
                <a:latin typeface="Arial" panose="020B0604020202020204" pitchFamily="34" charset="0"/>
                <a:cs typeface="Arial" panose="020B0604020202020204" pitchFamily="34" charset="0"/>
              </a:rPr>
              <a:t> Browser Automation </a:t>
            </a:r>
          </a:p>
        </p:txBody>
      </p:sp>
      <p:pic>
        <p:nvPicPr>
          <p:cNvPr id="16" name="Picture 15">
            <a:extLst>
              <a:ext uri="{FF2B5EF4-FFF2-40B4-BE49-F238E27FC236}">
                <a16:creationId xmlns:a16="http://schemas.microsoft.com/office/drawing/2014/main" id="{D2B5ECB8-7C35-7618-2C3A-B58277569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920" y="1202149"/>
            <a:ext cx="9262160" cy="5283782"/>
          </a:xfrm>
          <a:prstGeom prst="rect">
            <a:avLst/>
          </a:prstGeom>
          <a:effectLst>
            <a:outerShdw blurRad="50800" dist="38100" dir="8100000" algn="tr" rotWithShape="0">
              <a:prstClr val="black">
                <a:alpha val="10000"/>
              </a:prstClr>
            </a:outerShdw>
          </a:effectLst>
        </p:spPr>
      </p:pic>
      <p:sp>
        <p:nvSpPr>
          <p:cNvPr id="17" name="TextBox 16">
            <a:extLst>
              <a:ext uri="{FF2B5EF4-FFF2-40B4-BE49-F238E27FC236}">
                <a16:creationId xmlns:a16="http://schemas.microsoft.com/office/drawing/2014/main" id="{214EA689-14C5-E8EE-B016-64CD424A2C56}"/>
              </a:ext>
            </a:extLst>
          </p:cNvPr>
          <p:cNvSpPr txBox="1"/>
          <p:nvPr/>
        </p:nvSpPr>
        <p:spPr>
          <a:xfrm>
            <a:off x="842805" y="1666526"/>
            <a:ext cx="5049996" cy="416011"/>
          </a:xfrm>
          <a:prstGeom prst="rect">
            <a:avLst/>
          </a:prstGeom>
          <a:noFill/>
        </p:spPr>
        <p:txBody>
          <a:bodyPr wrap="square" rtlCol="0">
            <a:spAutoFit/>
          </a:bodyPr>
          <a:lstStyle/>
          <a:p>
            <a:pPr marL="342900" indent="-342900">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âm nhạc:</a:t>
            </a:r>
          </a:p>
        </p:txBody>
      </p:sp>
    </p:spTree>
    <p:extLst>
      <p:ext uri="{BB962C8B-B14F-4D97-AF65-F5344CB8AC3E}">
        <p14:creationId xmlns:p14="http://schemas.microsoft.com/office/powerpoint/2010/main" val="41294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3.3. </a:t>
            </a:r>
            <a:r>
              <a:rPr lang="en-US" sz="1600" b="1" dirty="0" err="1">
                <a:solidFill>
                  <a:srgbClr val="000000"/>
                </a:solidFill>
                <a:latin typeface="Arial"/>
                <a:cs typeface="Arial"/>
              </a:rPr>
              <a:t>Chuẩn</a:t>
            </a:r>
            <a:r>
              <a:rPr lang="en-US" sz="1600" b="1" dirty="0">
                <a:solidFill>
                  <a:srgbClr val="000000"/>
                </a:solidFill>
                <a:latin typeface="Arial"/>
                <a:cs typeface="Arial"/>
              </a:rPr>
              <a:t> bị </a:t>
            </a:r>
            <a:r>
              <a:rPr lang="en-US" sz="1600" b="1" dirty="0" err="1">
                <a:solidFill>
                  <a:srgbClr val="000000"/>
                </a:solidFill>
                <a:latin typeface="Arial"/>
                <a:cs typeface="Arial"/>
              </a:rPr>
              <a:t>dư</a:t>
            </a:r>
            <a:r>
              <a:rPr lang="en-US" sz="1600" b="1" dirty="0">
                <a:solidFill>
                  <a:srgbClr val="000000"/>
                </a:solidFill>
                <a:latin typeface="Arial"/>
                <a:cs typeface="Arial"/>
              </a:rPr>
              <a:t>̃ </a:t>
            </a:r>
            <a:r>
              <a:rPr lang="en-US" sz="1600" b="1" dirty="0" err="1">
                <a:solidFill>
                  <a:srgbClr val="000000"/>
                </a:solidFill>
                <a:latin typeface="Arial"/>
                <a:cs typeface="Arial"/>
              </a:rPr>
              <a:t>liệu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grpSp>
        <p:nvGrpSpPr>
          <p:cNvPr id="16" name="Group 15">
            <a:extLst>
              <a:ext uri="{FF2B5EF4-FFF2-40B4-BE49-F238E27FC236}">
                <a16:creationId xmlns:a16="http://schemas.microsoft.com/office/drawing/2014/main" id="{891F4FCB-9199-C5CD-8B12-4C37530D447D}"/>
              </a:ext>
            </a:extLst>
          </p:cNvPr>
          <p:cNvGrpSpPr/>
          <p:nvPr/>
        </p:nvGrpSpPr>
        <p:grpSpPr>
          <a:xfrm>
            <a:off x="6096000" y="1778996"/>
            <a:ext cx="6053913" cy="1391679"/>
            <a:chOff x="6357817" y="1224245"/>
            <a:chExt cx="6053913" cy="1391679"/>
          </a:xfrm>
        </p:grpSpPr>
        <p:pic>
          <p:nvPicPr>
            <p:cNvPr id="4" name="Picture 3">
              <a:extLst>
                <a:ext uri="{FF2B5EF4-FFF2-40B4-BE49-F238E27FC236}">
                  <a16:creationId xmlns:a16="http://schemas.microsoft.com/office/drawing/2014/main" id="{F6EF4518-2DD6-D6C3-510E-5D0601A99C74}"/>
                </a:ext>
              </a:extLst>
            </p:cNvPr>
            <p:cNvPicPr>
              <a:picLocks noChangeAspect="1"/>
            </p:cNvPicPr>
            <p:nvPr/>
          </p:nvPicPr>
          <p:blipFill rotWithShape="1">
            <a:blip r:embed="rId4"/>
            <a:srcRect b="52439"/>
            <a:stretch/>
          </p:blipFill>
          <p:spPr>
            <a:xfrm>
              <a:off x="6747308" y="1224245"/>
              <a:ext cx="5275972" cy="777757"/>
            </a:xfrm>
            <a:prstGeom prst="rect">
              <a:avLst/>
            </a:prstGeom>
            <a:effectLst>
              <a:outerShdw blurRad="50800" dist="38100" dir="5400000" algn="t" rotWithShape="0">
                <a:prstClr val="black">
                  <a:alpha val="10000"/>
                </a:prstClr>
              </a:outerShdw>
            </a:effectLst>
          </p:spPr>
        </p:pic>
        <p:sp>
          <p:nvSpPr>
            <p:cNvPr id="5" name="TextBox 4">
              <a:extLst>
                <a:ext uri="{FF2B5EF4-FFF2-40B4-BE49-F238E27FC236}">
                  <a16:creationId xmlns:a16="http://schemas.microsoft.com/office/drawing/2014/main" id="{52F6456D-F794-03F5-A598-26E771644B25}"/>
                </a:ext>
              </a:extLst>
            </p:cNvPr>
            <p:cNvSpPr txBox="1"/>
            <p:nvPr/>
          </p:nvSpPr>
          <p:spPr>
            <a:xfrm>
              <a:off x="6357817" y="1917207"/>
              <a:ext cx="6053913" cy="698717"/>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Minh hoạ phương pháp token hoá âm nhạc REMI</a:t>
              </a:r>
            </a:p>
            <a:p>
              <a:r>
                <a:rPr lang="vi-VN" dirty="0"/>
                <a:t>(Nền tảng cho phương pháp của MuseCoco)</a:t>
              </a:r>
            </a:p>
          </p:txBody>
        </p:sp>
      </p:grpSp>
      <p:grpSp>
        <p:nvGrpSpPr>
          <p:cNvPr id="15" name="Group 14">
            <a:extLst>
              <a:ext uri="{FF2B5EF4-FFF2-40B4-BE49-F238E27FC236}">
                <a16:creationId xmlns:a16="http://schemas.microsoft.com/office/drawing/2014/main" id="{DB8D6CC8-D60F-275E-BCE4-0A41064E2714}"/>
              </a:ext>
            </a:extLst>
          </p:cNvPr>
          <p:cNvGrpSpPr/>
          <p:nvPr/>
        </p:nvGrpSpPr>
        <p:grpSpPr>
          <a:xfrm>
            <a:off x="6835378" y="3583534"/>
            <a:ext cx="4659330" cy="3022115"/>
            <a:chOff x="6990161" y="3020992"/>
            <a:chExt cx="4659330" cy="3022115"/>
          </a:xfrm>
        </p:grpSpPr>
        <p:pic>
          <p:nvPicPr>
            <p:cNvPr id="9" name="Picture 8">
              <a:extLst>
                <a:ext uri="{FF2B5EF4-FFF2-40B4-BE49-F238E27FC236}">
                  <a16:creationId xmlns:a16="http://schemas.microsoft.com/office/drawing/2014/main" id="{5CEFCD86-F3D5-0D4C-834E-B3FA49209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0161" y="3020992"/>
              <a:ext cx="4659330" cy="2683307"/>
            </a:xfrm>
            <a:prstGeom prst="rect">
              <a:avLst/>
            </a:prstGeom>
            <a:effectLst>
              <a:outerShdw blurRad="50800" dist="38100" dir="5400000" algn="t" rotWithShape="0">
                <a:prstClr val="black">
                  <a:alpha val="10000"/>
                </a:prstClr>
              </a:outerShdw>
            </a:effectLst>
          </p:spPr>
        </p:pic>
        <p:sp>
          <p:nvSpPr>
            <p:cNvPr id="10" name="TextBox 9">
              <a:extLst>
                <a:ext uri="{FF2B5EF4-FFF2-40B4-BE49-F238E27FC236}">
                  <a16:creationId xmlns:a16="http://schemas.microsoft.com/office/drawing/2014/main" id="{31CB3BB0-6CF8-1E00-D42C-16655126D8E4}"/>
                </a:ext>
              </a:extLst>
            </p:cNvPr>
            <p:cNvSpPr txBox="1"/>
            <p:nvPr/>
          </p:nvSpPr>
          <p:spPr>
            <a:xfrm>
              <a:off x="7243873" y="5667555"/>
              <a:ext cx="4151906" cy="375552"/>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Dữ liệu âm nhạc sau khi token hoá</a:t>
              </a:r>
            </a:p>
          </p:txBody>
        </p:sp>
      </p:grpSp>
      <p:sp>
        <p:nvSpPr>
          <p:cNvPr id="13" name="TextBox 12">
            <a:extLst>
              <a:ext uri="{FF2B5EF4-FFF2-40B4-BE49-F238E27FC236}">
                <a16:creationId xmlns:a16="http://schemas.microsoft.com/office/drawing/2014/main" id="{5B732B59-A7B5-330A-C33B-F4186C62915B}"/>
              </a:ext>
            </a:extLst>
          </p:cNvPr>
          <p:cNvSpPr txBox="1"/>
          <p:nvPr/>
        </p:nvSpPr>
        <p:spPr>
          <a:xfrm>
            <a:off x="842805" y="1666526"/>
            <a:ext cx="5523272" cy="2262671"/>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âm nhạc:</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Chuyển dữ liệu MIDI thu thập được thành dữ liệu dạng MuseCoco: </a:t>
            </a:r>
            <a:r>
              <a:rPr lang="vi-VN" sz="1600" b="1" dirty="0">
                <a:latin typeface="Arial" panose="020B0604020202020204" pitchFamily="34" charset="0"/>
                <a:cs typeface="Arial" panose="020B0604020202020204" pitchFamily="34" charset="0"/>
              </a:rPr>
              <a:t>“command – music”</a:t>
            </a:r>
            <a:r>
              <a:rPr lang="vi-VN" sz="1600" dirty="0">
                <a:latin typeface="Arial" panose="020B0604020202020204" pitchFamily="34" charset="0"/>
                <a:cs typeface="Arial" panose="020B0604020202020204" pitchFamily="34" charset="0"/>
              </a:rPr>
              <a:t>.</a:t>
            </a:r>
          </a:p>
          <a:p>
            <a:pPr marL="800100" lvl="1" indent="-342900" algn="just">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Command:</a:t>
            </a:r>
            <a:r>
              <a:rPr lang="vi-VN" sz="1600" dirty="0">
                <a:latin typeface="Arial" panose="020B0604020202020204" pitchFamily="34" charset="0"/>
                <a:cs typeface="Arial" panose="020B0604020202020204" pitchFamily="34" charset="0"/>
              </a:rPr>
              <a:t> </a:t>
            </a:r>
            <a:r>
              <a:rPr lang="vi-VN" sz="1600" dirty="0">
                <a:latin typeface="Arial"/>
                <a:cs typeface="Arial"/>
              </a:rPr>
              <a:t>Metadata của đoạn nhạc (tempo, nhịp, nhạc cụ, v.v).</a:t>
            </a:r>
          </a:p>
          <a:p>
            <a:pPr marL="800100" lvl="1" indent="-342900" algn="just">
              <a:lnSpc>
                <a:spcPct val="150000"/>
              </a:lnSpc>
              <a:buFont typeface="Wingdings" pitchFamily="2" charset="2"/>
              <a:buChar char="q"/>
            </a:pPr>
            <a:r>
              <a:rPr lang="vi-VN" sz="1600" b="1" dirty="0">
                <a:latin typeface="Arial"/>
                <a:cs typeface="Arial"/>
              </a:rPr>
              <a:t>Music:</a:t>
            </a:r>
            <a:r>
              <a:rPr lang="vi-VN" sz="1600" dirty="0">
                <a:latin typeface="Arial"/>
                <a:cs typeface="Arial"/>
              </a:rPr>
              <a:t> Đoạn nhạc được token hoá.</a:t>
            </a:r>
            <a:endParaRPr lang="vi-VN" sz="1600" dirty="0">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632E1504-AE70-4D30-BE2D-4925673E512A}"/>
              </a:ext>
            </a:extLst>
          </p:cNvPr>
          <p:cNvGrpSpPr/>
          <p:nvPr/>
        </p:nvGrpSpPr>
        <p:grpSpPr>
          <a:xfrm>
            <a:off x="925931" y="4222844"/>
            <a:ext cx="4151906" cy="2382805"/>
            <a:chOff x="925931" y="4089247"/>
            <a:chExt cx="4151906" cy="2382805"/>
          </a:xfrm>
        </p:grpSpPr>
        <p:pic>
          <p:nvPicPr>
            <p:cNvPr id="14" name="Picture 13">
              <a:extLst>
                <a:ext uri="{FF2B5EF4-FFF2-40B4-BE49-F238E27FC236}">
                  <a16:creationId xmlns:a16="http://schemas.microsoft.com/office/drawing/2014/main" id="{B0A18E03-30E6-E8D5-3A2E-6DA6E3577070}"/>
                </a:ext>
              </a:extLst>
            </p:cNvPr>
            <p:cNvPicPr>
              <a:picLocks noChangeAspect="1"/>
            </p:cNvPicPr>
            <p:nvPr/>
          </p:nvPicPr>
          <p:blipFill>
            <a:blip r:embed="rId6"/>
            <a:stretch>
              <a:fillRect/>
            </a:stretch>
          </p:blipFill>
          <p:spPr>
            <a:xfrm>
              <a:off x="2002915" y="4089247"/>
              <a:ext cx="1997937" cy="2090698"/>
            </a:xfrm>
            <a:prstGeom prst="rect">
              <a:avLst/>
            </a:prstGeom>
            <a:effectLst>
              <a:outerShdw blurRad="50800" dist="38100" dir="5400000" algn="t" rotWithShape="0">
                <a:prstClr val="black">
                  <a:alpha val="10000"/>
                </a:prstClr>
              </a:outerShdw>
            </a:effectLst>
          </p:spPr>
        </p:pic>
        <p:sp>
          <p:nvSpPr>
            <p:cNvPr id="17" name="TextBox 16">
              <a:extLst>
                <a:ext uri="{FF2B5EF4-FFF2-40B4-BE49-F238E27FC236}">
                  <a16:creationId xmlns:a16="http://schemas.microsoft.com/office/drawing/2014/main" id="{0E38B077-2868-0A5E-65E9-A064E0144D0F}"/>
                </a:ext>
              </a:extLst>
            </p:cNvPr>
            <p:cNvSpPr txBox="1"/>
            <p:nvPr/>
          </p:nvSpPr>
          <p:spPr>
            <a:xfrm>
              <a:off x="925931" y="6096500"/>
              <a:ext cx="4151906" cy="375552"/>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Minh hoạ một command</a:t>
              </a:r>
            </a:p>
          </p:txBody>
        </p:sp>
      </p:grpSp>
    </p:spTree>
    <p:extLst>
      <p:ext uri="{BB962C8B-B14F-4D97-AF65-F5344CB8AC3E}">
        <p14:creationId xmlns:p14="http://schemas.microsoft.com/office/powerpoint/2010/main" val="392923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CF06B-FA79-EB65-5B1A-1BD5B83810C9}"/>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5" name="TextBox 4">
            <a:extLst>
              <a:ext uri="{FF2B5EF4-FFF2-40B4-BE49-F238E27FC236}">
                <a16:creationId xmlns:a16="http://schemas.microsoft.com/office/drawing/2014/main" id="{42C1CA81-3E00-B155-E0E5-500391D95E20}"/>
              </a:ext>
            </a:extLst>
          </p:cNvPr>
          <p:cNvSpPr txBox="1"/>
          <p:nvPr/>
        </p:nvSpPr>
        <p:spPr>
          <a:xfrm>
            <a:off x="842805" y="1327972"/>
            <a:ext cx="2593122"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3.4. </a:t>
            </a:r>
            <a:r>
              <a:rPr lang="en-US" sz="1600" b="1" dirty="0" err="1">
                <a:solidFill>
                  <a:srgbClr val="000000"/>
                </a:solidFill>
                <a:latin typeface="Arial"/>
                <a:cs typeface="Arial"/>
              </a:rPr>
              <a:t>Kiến</a:t>
            </a:r>
            <a:r>
              <a:rPr lang="en-US" sz="1600" b="1" dirty="0">
                <a:solidFill>
                  <a:srgbClr val="000000"/>
                </a:solidFill>
                <a:latin typeface="Arial"/>
                <a:cs typeface="Arial"/>
              </a:rPr>
              <a:t> </a:t>
            </a:r>
            <a:r>
              <a:rPr lang="en-US" sz="1600" b="1" dirty="0" err="1">
                <a:solidFill>
                  <a:srgbClr val="000000"/>
                </a:solidFill>
                <a:latin typeface="Arial"/>
                <a:cs typeface="Arial"/>
              </a:rPr>
              <a:t>trúc</a:t>
            </a:r>
            <a:r>
              <a:rPr lang="en-US" sz="1600" b="1" dirty="0">
                <a:solidFill>
                  <a:srgbClr val="000000"/>
                </a:solidFill>
                <a:latin typeface="Arial"/>
                <a:cs typeface="Arial"/>
              </a:rPr>
              <a:t> </a:t>
            </a:r>
            <a:r>
              <a:rPr lang="en-US" sz="1600" b="1" dirty="0" err="1">
                <a:solidFill>
                  <a:srgbClr val="000000"/>
                </a:solidFill>
                <a:latin typeface="Arial"/>
                <a:cs typeface="Arial"/>
              </a:rPr>
              <a:t>mô</a:t>
            </a:r>
            <a:r>
              <a:rPr lang="en-US" sz="1600" b="1" dirty="0">
                <a:solidFill>
                  <a:srgbClr val="000000"/>
                </a:solidFill>
                <a:latin typeface="Arial"/>
                <a:cs typeface="Arial"/>
              </a:rPr>
              <a:t> </a:t>
            </a:r>
            <a:r>
              <a:rPr lang="en-US" sz="1600" b="1" dirty="0" err="1">
                <a:solidFill>
                  <a:srgbClr val="000000"/>
                </a:solidFill>
                <a:latin typeface="Arial"/>
                <a:cs typeface="Arial"/>
              </a:rPr>
              <a:t>hình</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4782526-09C3-6D1E-89DE-5D21F7F9000E}"/>
              </a:ext>
            </a:extLst>
          </p:cNvPr>
          <p:cNvPicPr>
            <a:picLocks noChangeAspect="1"/>
          </p:cNvPicPr>
          <p:nvPr/>
        </p:nvPicPr>
        <p:blipFill rotWithShape="1">
          <a:blip r:embed="rId2"/>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4E95A646-F99D-1CEC-6A0A-90976D35CC06}"/>
              </a:ext>
            </a:extLst>
          </p:cNvPr>
          <p:cNvSpPr txBox="1"/>
          <p:nvPr/>
        </p:nvSpPr>
        <p:spPr>
          <a:xfrm>
            <a:off x="925931" y="4209217"/>
            <a:ext cx="5935260" cy="2262671"/>
          </a:xfrm>
          <a:prstGeom prst="rect">
            <a:avLst/>
          </a:prstGeom>
          <a:noFill/>
        </p:spPr>
        <p:txBody>
          <a:bodyPr wrap="square" lIns="91440" tIns="45720" rIns="91440" bIns="45720" rtlCol="0" anchor="t">
            <a:spAutoFit/>
          </a:bodyPr>
          <a:lstStyle/>
          <a:p>
            <a:pPr marL="342900" indent="-342900" algn="just">
              <a:lnSpc>
                <a:spcPct val="150000"/>
              </a:lnSpc>
              <a:buFont typeface="Wingdings" pitchFamily="2" charset="2"/>
              <a:buChar char="Ø"/>
            </a:pPr>
            <a:r>
              <a:rPr lang="vi-VN" sz="1600" dirty="0">
                <a:latin typeface="Arial"/>
                <a:ea typeface="Times New Roman" panose="02020603050405020304" pitchFamily="18" charset="0"/>
                <a:cs typeface="Arial"/>
              </a:rPr>
              <a:t>Mô hình gồm 2 stage: text2att và att2midi.</a:t>
            </a:r>
            <a:endParaRPr lang="vi-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a:cs typeface="Arial"/>
              </a:rPr>
              <a:t>Lựa chọn kiến trúc trên phù hợp vì:</a:t>
            </a:r>
            <a:endParaRPr lang="vi-VN" sz="1600"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Khối lượng tài nguyên tính toán;</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Khối lượng dữ liệu để huấn luyện;</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Lượng từ vựng cần xử lý;</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Tách biệt khâu xử lý văn bản và âm nhạc.</a:t>
            </a:r>
          </a:p>
        </p:txBody>
      </p:sp>
      <p:pic>
        <p:nvPicPr>
          <p:cNvPr id="8" name="Picture 7" descr="A black and white text on a white background&#10;&#10;Description automatically generated">
            <a:extLst>
              <a:ext uri="{FF2B5EF4-FFF2-40B4-BE49-F238E27FC236}">
                <a16:creationId xmlns:a16="http://schemas.microsoft.com/office/drawing/2014/main" id="{84B0A5AA-537C-DDCB-35B7-90E0CE5E2570}"/>
              </a:ext>
            </a:extLst>
          </p:cNvPr>
          <p:cNvPicPr>
            <a:picLocks noChangeAspect="1"/>
          </p:cNvPicPr>
          <p:nvPr/>
        </p:nvPicPr>
        <p:blipFill>
          <a:blip r:embed="rId3"/>
          <a:stretch>
            <a:fillRect/>
          </a:stretch>
        </p:blipFill>
        <p:spPr>
          <a:xfrm>
            <a:off x="1336579" y="1666526"/>
            <a:ext cx="9518841" cy="2416285"/>
          </a:xfrm>
          <a:prstGeom prst="rect">
            <a:avLst/>
          </a:prstGeom>
        </p:spPr>
      </p:pic>
    </p:spTree>
    <p:extLst>
      <p:ext uri="{BB962C8B-B14F-4D97-AF65-F5344CB8AC3E}">
        <p14:creationId xmlns:p14="http://schemas.microsoft.com/office/powerpoint/2010/main" val="142537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593122"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3.5. text2att</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4926810E-C60F-52BB-381D-094892E6D366}"/>
              </a:ext>
            </a:extLst>
          </p:cNvPr>
          <p:cNvSpPr txBox="1"/>
          <p:nvPr/>
        </p:nvSpPr>
        <p:spPr>
          <a:xfrm>
            <a:off x="842804" y="1666526"/>
            <a:ext cx="9863777" cy="2632003"/>
          </a:xfrm>
          <a:prstGeom prst="rect">
            <a:avLst/>
          </a:prstGeom>
          <a:noFill/>
        </p:spPr>
        <p:txBody>
          <a:bodyPr wrap="square" lIns="91440" tIns="45720" rIns="91440" bIns="45720" rtlCol="0" anchor="t">
            <a:spAutoFit/>
          </a:bodyPr>
          <a:lstStyle/>
          <a:p>
            <a:pPr marL="342900" lvl="0" indent="-342900" algn="just" rtl="0">
              <a:lnSpc>
                <a:spcPct val="150000"/>
              </a:lnSpc>
              <a:buFont typeface="Wingdings,Sans-Serif"/>
              <a:buChar char="Ø"/>
            </a:pPr>
            <a:r>
              <a:rPr lang="vi-VN" sz="1600" baseline="0" dirty="0">
                <a:latin typeface="Arial"/>
                <a:ea typeface="Arial"/>
                <a:cs typeface="Arial"/>
              </a:rPr>
              <a:t>Sử dụng bert-uncased-multilangage làm bộ checkpoint gốc.</a:t>
            </a:r>
            <a:r>
              <a:rPr lang="en-US" sz="1600" dirty="0">
                <a:latin typeface="Arial"/>
                <a:ea typeface="Arial"/>
                <a:cs typeface="Arial"/>
              </a:rPr>
              <a:t>​</a:t>
            </a:r>
          </a:p>
          <a:p>
            <a:pPr marL="342900" lvl="0" indent="-342900" algn="just" rtl="0">
              <a:lnSpc>
                <a:spcPct val="150000"/>
              </a:lnSpc>
              <a:buFont typeface="Wingdings,Sans-Serif"/>
              <a:buChar char="Ø"/>
            </a:pPr>
            <a:r>
              <a:rPr lang="vi-VN" sz="1600" baseline="0" dirty="0">
                <a:latin typeface="Arial"/>
                <a:ea typeface="Arial"/>
                <a:cs typeface="Arial"/>
              </a:rPr>
              <a:t>Thêm nhiều [CLS] đại diện cho mỗi nhãn để mô hình có thể học được bối cảnh trong câu.</a:t>
            </a:r>
            <a:r>
              <a:rPr lang="vi-VN" sz="1600" dirty="0">
                <a:latin typeface="Arial"/>
                <a:ea typeface="Arial"/>
                <a:cs typeface="Arial"/>
              </a:rPr>
              <a:t>​</a:t>
            </a:r>
            <a:endParaRPr lang="vi-VN" sz="1600"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Ví dụ: [CLS] BERT là một mô hình ngôn ngữ mạnh mẽ. [SEP].</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Sau khi qua các lớp của BERT, nhận được một ma trận biểu diễn cho mỗi token trong chuỗi, bao gồm cả token [CLS]. Vector biểu diễn cho token [CLS] sẽ chứa thông tin tóm tắt của toàn bộ câu và được sử dụng cho tầng phân loại tiếp theo để đưa ra dự đoán.</a:t>
            </a:r>
          </a:p>
          <a:p>
            <a:pPr marL="800100" lvl="1" indent="-342900" algn="just">
              <a:lnSpc>
                <a:spcPct val="150000"/>
              </a:lnSpc>
              <a:buFont typeface="Wingdings" pitchFamily="2" charset="2"/>
              <a:buChar char="q"/>
            </a:pPr>
            <a:endParaRPr lang="vi-V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50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3.6. att2midi - GPT2 </a:t>
            </a:r>
            <a:r>
              <a:rPr lang="en-US" sz="1600" b="1" dirty="0" err="1">
                <a:solidFill>
                  <a:srgbClr val="000000"/>
                </a:solidFill>
                <a:latin typeface="Arial"/>
                <a:cs typeface="Arial"/>
              </a:rPr>
              <a:t>LoRA</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pic>
        <p:nvPicPr>
          <p:cNvPr id="4" name="Picture 3" descr="Harnessing GPT-2: A Deep Dive into Inference | by D212digital | Medium">
            <a:extLst>
              <a:ext uri="{FF2B5EF4-FFF2-40B4-BE49-F238E27FC236}">
                <a16:creationId xmlns:a16="http://schemas.microsoft.com/office/drawing/2014/main" id="{2636E9CA-13C3-3A95-8BA4-5994A64569F3}"/>
              </a:ext>
            </a:extLst>
          </p:cNvPr>
          <p:cNvPicPr>
            <a:picLocks noChangeAspect="1"/>
          </p:cNvPicPr>
          <p:nvPr/>
        </p:nvPicPr>
        <p:blipFill>
          <a:blip r:embed="rId4"/>
          <a:stretch>
            <a:fillRect/>
          </a:stretch>
        </p:blipFill>
        <p:spPr>
          <a:xfrm>
            <a:off x="2114102" y="2534094"/>
            <a:ext cx="2743199" cy="1497931"/>
          </a:xfrm>
          <a:prstGeom prst="rect">
            <a:avLst/>
          </a:prstGeom>
        </p:spPr>
      </p:pic>
      <p:pic>
        <p:nvPicPr>
          <p:cNvPr id="5" name="Picture 4" descr="LoRA: Low-Rank Adaptation - Efficient Fine-Tuning for Large Language Models">
            <a:extLst>
              <a:ext uri="{FF2B5EF4-FFF2-40B4-BE49-F238E27FC236}">
                <a16:creationId xmlns:a16="http://schemas.microsoft.com/office/drawing/2014/main" id="{61F61116-D97F-9F27-399E-BE0AEED91718}"/>
              </a:ext>
            </a:extLst>
          </p:cNvPr>
          <p:cNvPicPr>
            <a:picLocks noChangeAspect="1"/>
          </p:cNvPicPr>
          <p:nvPr/>
        </p:nvPicPr>
        <p:blipFill>
          <a:blip r:embed="rId5"/>
          <a:stretch>
            <a:fillRect/>
          </a:stretch>
        </p:blipFill>
        <p:spPr>
          <a:xfrm>
            <a:off x="1138517" y="4032025"/>
            <a:ext cx="4694370" cy="1992522"/>
          </a:xfrm>
          <a:prstGeom prst="rect">
            <a:avLst/>
          </a:prstGeom>
        </p:spPr>
      </p:pic>
      <p:sp>
        <p:nvSpPr>
          <p:cNvPr id="10" name="TextBox 9">
            <a:extLst>
              <a:ext uri="{FF2B5EF4-FFF2-40B4-BE49-F238E27FC236}">
                <a16:creationId xmlns:a16="http://schemas.microsoft.com/office/drawing/2014/main" id="{951B3D15-B2AB-C495-9BB7-9D1AE06B73D0}"/>
              </a:ext>
            </a:extLst>
          </p:cNvPr>
          <p:cNvSpPr txBox="1"/>
          <p:nvPr/>
        </p:nvSpPr>
        <p:spPr>
          <a:xfrm>
            <a:off x="6231871" y="3454687"/>
            <a:ext cx="5042039" cy="1154675"/>
          </a:xfrm>
          <a:prstGeom prst="rect">
            <a:avLst/>
          </a:prstGeom>
          <a:noFill/>
        </p:spPr>
        <p:txBody>
          <a:bodyPr wrap="square" lIns="91440" tIns="45720" rIns="91440" bIns="45720" rtlCol="0" anchor="t">
            <a:spAutoFit/>
          </a:bodyPr>
          <a:lstStyle/>
          <a:p>
            <a:pPr marL="342900" indent="-342900" algn="just">
              <a:lnSpc>
                <a:spcPct val="150000"/>
              </a:lnSpc>
              <a:buFont typeface="Wingdings,Sans-Serif"/>
              <a:buChar char="Ø"/>
            </a:pPr>
            <a:r>
              <a:rPr lang="vi-VN" sz="1600" dirty="0">
                <a:latin typeface="Arial"/>
                <a:cs typeface="Arial"/>
              </a:rPr>
              <a:t>200 Triệu tham số.</a:t>
            </a:r>
          </a:p>
          <a:p>
            <a:pPr marL="342900" indent="-342900" algn="just">
              <a:lnSpc>
                <a:spcPct val="150000"/>
              </a:lnSpc>
              <a:buFont typeface="Wingdings,Sans-Serif"/>
              <a:buChar char="Ø"/>
            </a:pPr>
            <a:r>
              <a:rPr lang="vi-VN" sz="1600" dirty="0">
                <a:latin typeface="Arial"/>
                <a:cs typeface="Arial"/>
              </a:rPr>
              <a:t>Lựa chọn các tham số tuyến tính để huấn luyện.</a:t>
            </a:r>
          </a:p>
          <a:p>
            <a:pPr marL="342900" indent="-342900" algn="just">
              <a:lnSpc>
                <a:spcPct val="150000"/>
              </a:lnSpc>
              <a:buFont typeface="Wingdings,Sans-Serif"/>
              <a:buChar char="Ø"/>
            </a:pPr>
            <a:r>
              <a:rPr lang="vi-VN" sz="1600" dirty="0">
                <a:latin typeface="Arial"/>
                <a:cs typeface="Arial"/>
              </a:rPr>
              <a:t>3.5 Triệu tham số được huấn luyện.</a:t>
            </a:r>
          </a:p>
        </p:txBody>
      </p:sp>
    </p:spTree>
    <p:extLst>
      <p:ext uri="{BB962C8B-B14F-4D97-AF65-F5344CB8AC3E}">
        <p14:creationId xmlns:p14="http://schemas.microsoft.com/office/powerpoint/2010/main" val="234713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3.6. att2midi - GPT2 </a:t>
            </a:r>
            <a:r>
              <a:rPr lang="en-US" sz="1600" b="1" dirty="0" err="1">
                <a:solidFill>
                  <a:srgbClr val="000000"/>
                </a:solidFill>
                <a:latin typeface="Arial"/>
                <a:cs typeface="Arial"/>
              </a:rPr>
              <a:t>LoRA</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pic>
        <p:nvPicPr>
          <p:cNvPr id="4" name="Picture 3">
            <a:extLst>
              <a:ext uri="{FF2B5EF4-FFF2-40B4-BE49-F238E27FC236}">
                <a16:creationId xmlns:a16="http://schemas.microsoft.com/office/drawing/2014/main" id="{BA34B2B2-4BF6-F7F3-5B80-A97C25689759}"/>
              </a:ext>
            </a:extLst>
          </p:cNvPr>
          <p:cNvPicPr>
            <a:picLocks noChangeAspect="1"/>
          </p:cNvPicPr>
          <p:nvPr/>
        </p:nvPicPr>
        <p:blipFill>
          <a:blip r:embed="rId4"/>
          <a:stretch>
            <a:fillRect/>
          </a:stretch>
        </p:blipFill>
        <p:spPr>
          <a:xfrm>
            <a:off x="561623" y="3373312"/>
            <a:ext cx="5687212" cy="2450795"/>
          </a:xfrm>
          <a:prstGeom prst="rect">
            <a:avLst/>
          </a:prstGeom>
        </p:spPr>
      </p:pic>
      <p:pic>
        <p:nvPicPr>
          <p:cNvPr id="5" name="Picture 4">
            <a:extLst>
              <a:ext uri="{FF2B5EF4-FFF2-40B4-BE49-F238E27FC236}">
                <a16:creationId xmlns:a16="http://schemas.microsoft.com/office/drawing/2014/main" id="{C54D3D3B-927D-6657-6C8C-5C8CC1C2A002}"/>
              </a:ext>
            </a:extLst>
          </p:cNvPr>
          <p:cNvPicPr>
            <a:picLocks noChangeAspect="1"/>
          </p:cNvPicPr>
          <p:nvPr/>
        </p:nvPicPr>
        <p:blipFill>
          <a:blip r:embed="rId5"/>
          <a:stretch>
            <a:fillRect/>
          </a:stretch>
        </p:blipFill>
        <p:spPr>
          <a:xfrm>
            <a:off x="6400800" y="2988157"/>
            <a:ext cx="5071533" cy="2835950"/>
          </a:xfrm>
          <a:prstGeom prst="rect">
            <a:avLst/>
          </a:prstGeom>
        </p:spPr>
      </p:pic>
      <p:sp>
        <p:nvSpPr>
          <p:cNvPr id="9" name="TextBox 8">
            <a:extLst>
              <a:ext uri="{FF2B5EF4-FFF2-40B4-BE49-F238E27FC236}">
                <a16:creationId xmlns:a16="http://schemas.microsoft.com/office/drawing/2014/main" id="{59861081-47C0-79CE-12CC-C41530BEE318}"/>
              </a:ext>
            </a:extLst>
          </p:cNvPr>
          <p:cNvSpPr txBox="1"/>
          <p:nvPr/>
        </p:nvSpPr>
        <p:spPr>
          <a:xfrm>
            <a:off x="842804" y="1666526"/>
            <a:ext cx="9863777" cy="785343"/>
          </a:xfrm>
          <a:prstGeom prst="rect">
            <a:avLst/>
          </a:prstGeom>
          <a:noFill/>
        </p:spPr>
        <p:txBody>
          <a:bodyPr wrap="square" lIns="91440" tIns="45720" rIns="91440" bIns="45720" rtlCol="0" anchor="t">
            <a:spAutoFit/>
          </a:bodyPr>
          <a:lstStyle/>
          <a:p>
            <a:pPr marL="342900" lvl="0" indent="-342900" algn="just" rtl="0">
              <a:lnSpc>
                <a:spcPct val="150000"/>
              </a:lnSpc>
              <a:buFont typeface="Wingdings,Sans-Serif"/>
              <a:buChar char="Ø"/>
            </a:pPr>
            <a:r>
              <a:rPr lang="vi-VN" sz="1600" baseline="0" dirty="0">
                <a:latin typeface="Arial"/>
                <a:ea typeface="Arial"/>
                <a:cs typeface="Arial"/>
              </a:rPr>
              <a:t>Thông tin tham số cấu hình:</a:t>
            </a:r>
            <a:endParaRPr lang="vi-VN" sz="1600"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endParaRPr lang="vi-V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604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56173" y="1327972"/>
            <a:ext cx="3288280" cy="338554"/>
          </a:xfrm>
          <a:prstGeom prst="rect">
            <a:avLst/>
          </a:prstGeom>
          <a:noFill/>
        </p:spPr>
        <p:txBody>
          <a:bodyPr wrap="square" lIns="91440" tIns="45720" rIns="91440" bIns="45720" rtlCol="0" anchor="t">
            <a:spAutoFit/>
          </a:bodyPr>
          <a:lstStyle/>
          <a:p>
            <a:r>
              <a:rPr lang="en-US" sz="1600" b="1" dirty="0">
                <a:solidFill>
                  <a:srgbClr val="000000"/>
                </a:solidFill>
                <a:latin typeface="Arial"/>
                <a:cs typeface="Arial"/>
              </a:rPr>
              <a:t>3.7. att2midi - </a:t>
            </a:r>
            <a:r>
              <a:rPr lang="en-US" sz="1600" b="1" dirty="0" err="1">
                <a:solidFill>
                  <a:srgbClr val="000000"/>
                </a:solidFill>
                <a:latin typeface="Arial"/>
                <a:cs typeface="Arial"/>
              </a:rPr>
              <a:t>Fairseq</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2604153-27A0-7ED0-AB96-19C7BC85BA6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10" name="TextBox 9">
            <a:extLst>
              <a:ext uri="{FF2B5EF4-FFF2-40B4-BE49-F238E27FC236}">
                <a16:creationId xmlns:a16="http://schemas.microsoft.com/office/drawing/2014/main" id="{951B3D15-B2AB-C495-9BB7-9D1AE06B73D0}"/>
              </a:ext>
            </a:extLst>
          </p:cNvPr>
          <p:cNvSpPr txBox="1"/>
          <p:nvPr/>
        </p:nvSpPr>
        <p:spPr>
          <a:xfrm>
            <a:off x="856173" y="1666526"/>
            <a:ext cx="5666319" cy="785343"/>
          </a:xfrm>
          <a:prstGeom prst="rect">
            <a:avLst/>
          </a:prstGeom>
          <a:noFill/>
        </p:spPr>
        <p:txBody>
          <a:bodyPr wrap="square" lIns="91440" tIns="45720" rIns="91440" bIns="45720" rtlCol="0" anchor="t">
            <a:spAutoFit/>
          </a:bodyPr>
          <a:lstStyle/>
          <a:p>
            <a:pPr marL="342900" indent="-342900" algn="just">
              <a:lnSpc>
                <a:spcPct val="150000"/>
              </a:lnSpc>
              <a:buFont typeface="Wingdings,Sans-Serif"/>
              <a:buChar char="Ø"/>
            </a:pPr>
            <a:r>
              <a:rPr lang="vi-VN" sz="1600" dirty="0">
                <a:latin typeface="Arial"/>
                <a:cs typeface="Arial"/>
              </a:rPr>
              <a:t>200 Triệu tham số.</a:t>
            </a:r>
          </a:p>
          <a:p>
            <a:pPr marL="342900" indent="-342900" algn="just">
              <a:lnSpc>
                <a:spcPct val="150000"/>
              </a:lnSpc>
              <a:buFont typeface="Wingdings,Sans-Serif"/>
              <a:buChar char="Ø"/>
            </a:pPr>
            <a:r>
              <a:rPr lang="vi-VN" sz="1600" dirty="0">
                <a:latin typeface="Arial"/>
                <a:cs typeface="Arial"/>
              </a:rPr>
              <a:t>Cùng một số hyperparameter với mô hình GPT2 - LoRA.</a:t>
            </a:r>
          </a:p>
        </p:txBody>
      </p:sp>
      <p:pic>
        <p:nvPicPr>
          <p:cNvPr id="6" name="Picture 5" descr="GitHub - facebookresearch/fairseq: Facebook AI Research  Sequence-to-Sequence Toolkit written in Python.">
            <a:extLst>
              <a:ext uri="{FF2B5EF4-FFF2-40B4-BE49-F238E27FC236}">
                <a16:creationId xmlns:a16="http://schemas.microsoft.com/office/drawing/2014/main" id="{2CE6FFC0-B1CE-903F-EFD0-CB14B9947AC4}"/>
              </a:ext>
            </a:extLst>
          </p:cNvPr>
          <p:cNvPicPr>
            <a:picLocks noChangeAspect="1"/>
          </p:cNvPicPr>
          <p:nvPr/>
        </p:nvPicPr>
        <p:blipFill>
          <a:blip r:embed="rId4"/>
          <a:stretch>
            <a:fillRect/>
          </a:stretch>
        </p:blipFill>
        <p:spPr>
          <a:xfrm>
            <a:off x="856173" y="3118041"/>
            <a:ext cx="4956827" cy="2411987"/>
          </a:xfrm>
          <a:prstGeom prst="rect">
            <a:avLst/>
          </a:prstGeom>
        </p:spPr>
      </p:pic>
      <p:sp>
        <p:nvSpPr>
          <p:cNvPr id="7" name="TextBox 6">
            <a:extLst>
              <a:ext uri="{FF2B5EF4-FFF2-40B4-BE49-F238E27FC236}">
                <a16:creationId xmlns:a16="http://schemas.microsoft.com/office/drawing/2014/main" id="{817DC5ED-C7BC-13DE-A67A-0EA6F414CD2F}"/>
              </a:ext>
            </a:extLst>
          </p:cNvPr>
          <p:cNvSpPr txBox="1"/>
          <p:nvPr/>
        </p:nvSpPr>
        <p:spPr>
          <a:xfrm>
            <a:off x="1258633" y="5512404"/>
            <a:ext cx="4151906" cy="416011"/>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sz="1600" b="1" dirty="0"/>
              <a:t>Công cụ fairseq do Facebook phát triển</a:t>
            </a:r>
          </a:p>
        </p:txBody>
      </p:sp>
      <p:pic>
        <p:nvPicPr>
          <p:cNvPr id="9" name="Picture 8">
            <a:extLst>
              <a:ext uri="{FF2B5EF4-FFF2-40B4-BE49-F238E27FC236}">
                <a16:creationId xmlns:a16="http://schemas.microsoft.com/office/drawing/2014/main" id="{C8864C12-D683-911E-AE89-DA5AE5CC09DE}"/>
              </a:ext>
            </a:extLst>
          </p:cNvPr>
          <p:cNvPicPr>
            <a:picLocks noChangeAspect="1"/>
          </p:cNvPicPr>
          <p:nvPr/>
        </p:nvPicPr>
        <p:blipFill rotWithShape="1">
          <a:blip r:embed="rId5"/>
          <a:srcRect b="8639"/>
          <a:stretch/>
        </p:blipFill>
        <p:spPr>
          <a:xfrm>
            <a:off x="6634331" y="1194842"/>
            <a:ext cx="5305939" cy="4335186"/>
          </a:xfrm>
          <a:prstGeom prst="rect">
            <a:avLst/>
          </a:prstGeom>
        </p:spPr>
      </p:pic>
      <p:sp>
        <p:nvSpPr>
          <p:cNvPr id="11" name="TextBox 10">
            <a:extLst>
              <a:ext uri="{FF2B5EF4-FFF2-40B4-BE49-F238E27FC236}">
                <a16:creationId xmlns:a16="http://schemas.microsoft.com/office/drawing/2014/main" id="{7DEA8431-5A48-E77D-469E-3478A66ED3ED}"/>
              </a:ext>
            </a:extLst>
          </p:cNvPr>
          <p:cNvSpPr txBox="1"/>
          <p:nvPr/>
        </p:nvSpPr>
        <p:spPr>
          <a:xfrm>
            <a:off x="6876324" y="5530028"/>
            <a:ext cx="4821952" cy="584775"/>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pPr>
              <a:lnSpc>
                <a:spcPct val="100000"/>
              </a:lnSpc>
            </a:pPr>
            <a:r>
              <a:rPr lang="en-US" sz="1600" b="1" i="0" u="none" strike="noStrike" dirty="0" err="1">
                <a:effectLst/>
                <a:latin typeface="Arial" panose="020B0604020202020204" pitchFamily="34" charset="0"/>
              </a:rPr>
              <a:t>Các</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tham</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số</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của</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mô</a:t>
            </a:r>
            <a:r>
              <a:rPr lang="en-US" sz="1600" b="1" i="0" u="none" strike="noStrike" dirty="0">
                <a:effectLst/>
                <a:latin typeface="Arial" panose="020B0604020202020204" pitchFamily="34" charset="0"/>
              </a:rPr>
              <a:t> </a:t>
            </a:r>
            <a:r>
              <a:rPr lang="en-US" sz="1600" b="1" i="0" u="none" strike="noStrike" dirty="0" err="1">
                <a:effectLst/>
                <a:latin typeface="Arial" panose="020B0604020202020204" pitchFamily="34" charset="0"/>
              </a:rPr>
              <a:t>hình</a:t>
            </a:r>
            <a:endParaRPr lang="en-US" sz="1600" b="1" dirty="0"/>
          </a:p>
          <a:p>
            <a:pPr>
              <a:lnSpc>
                <a:spcPct val="100000"/>
              </a:lnSpc>
            </a:pPr>
            <a:r>
              <a:rPr lang="en-US" sz="1600" b="1" i="0" u="none" strike="noStrike" dirty="0">
                <a:effectLst/>
                <a:latin typeface="Arial" panose="020B0604020202020204" pitchFamily="34" charset="0"/>
              </a:rPr>
              <a:t>Casual Linear Transformer</a:t>
            </a:r>
            <a:endParaRPr lang="vi-VN" sz="1600" b="1" dirty="0"/>
          </a:p>
        </p:txBody>
      </p:sp>
    </p:spTree>
    <p:extLst>
      <p:ext uri="{BB962C8B-B14F-4D97-AF65-F5344CB8AC3E}">
        <p14:creationId xmlns:p14="http://schemas.microsoft.com/office/powerpoint/2010/main" val="224763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593122"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3.8. </a:t>
            </a:r>
            <a:r>
              <a:rPr lang="en-US" sz="1600" b="1" dirty="0" err="1">
                <a:solidFill>
                  <a:srgbClr val="000000"/>
                </a:solidFill>
                <a:latin typeface="Arial" panose="020B0604020202020204" pitchFamily="34" charset="0"/>
                <a:cs typeface="Arial" panose="020B0604020202020204" pitchFamily="34" charset="0"/>
              </a:rPr>
              <a:t>Hậu</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xử</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lý</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dữ</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C8A5BAC-ACC9-EEC2-F50F-01D45AFF94F1}"/>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4" name="TextBox 3">
            <a:extLst>
              <a:ext uri="{FF2B5EF4-FFF2-40B4-BE49-F238E27FC236}">
                <a16:creationId xmlns:a16="http://schemas.microsoft.com/office/drawing/2014/main" id="{C73B583A-0097-B724-5246-79B18EEA68C8}"/>
              </a:ext>
            </a:extLst>
          </p:cNvPr>
          <p:cNvSpPr txBox="1"/>
          <p:nvPr/>
        </p:nvSpPr>
        <p:spPr>
          <a:xfrm>
            <a:off x="842805" y="1677872"/>
            <a:ext cx="4984254" cy="2262671"/>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b="1" dirty="0">
                <a:latin typeface="Arial" panose="020B0604020202020204" pitchFamily="34" charset="0"/>
                <a:ea typeface="Times New Roman" panose="02020603050405020304" pitchFamily="18" charset="0"/>
                <a:cs typeface="Arial" panose="020B0604020202020204" pitchFamily="34" charset="0"/>
              </a:rPr>
              <a:t>Vấn đề: </a:t>
            </a:r>
            <a:r>
              <a:rPr lang="vi-VN" sz="1600" dirty="0">
                <a:latin typeface="Arial" panose="020B0604020202020204" pitchFamily="34" charset="0"/>
                <a:ea typeface="Times New Roman" panose="02020603050405020304" pitchFamily="18" charset="0"/>
                <a:cs typeface="Arial" panose="020B0604020202020204" pitchFamily="34" charset="0"/>
              </a:rPr>
              <a:t>Rủi ro dữ liệu sinh ra sai cấu trúc.</a:t>
            </a:r>
          </a:p>
          <a:p>
            <a:pPr marL="342900" indent="-342900" algn="just">
              <a:lnSpc>
                <a:spcPct val="150000"/>
              </a:lnSpc>
              <a:buFont typeface="Wingdings" pitchFamily="2" charset="2"/>
              <a:buChar char="Ø"/>
            </a:pPr>
            <a:r>
              <a:rPr lang="vi-VN" sz="1600" b="1" dirty="0">
                <a:latin typeface="Arial" panose="020B0604020202020204" pitchFamily="34" charset="0"/>
                <a:ea typeface="Times New Roman" panose="02020603050405020304" pitchFamily="18" charset="0"/>
                <a:cs typeface="Arial" panose="020B0604020202020204" pitchFamily="34" charset="0"/>
              </a:rPr>
              <a:t>Giải pháp:</a:t>
            </a:r>
          </a:p>
          <a:p>
            <a:pPr marL="800100" lvl="1" indent="-342900" algn="just">
              <a:lnSpc>
                <a:spcPct val="150000"/>
              </a:lnSpc>
              <a:buFont typeface="Wingdings" pitchFamily="2" charset="2"/>
              <a:buChar char="q"/>
            </a:pPr>
            <a:r>
              <a:rPr lang="vi-VN" sz="1600" dirty="0">
                <a:effectLst/>
                <a:latin typeface="Arial" panose="020B0604020202020204" pitchFamily="34" charset="0"/>
                <a:ea typeface="Times New Roman" panose="02020603050405020304" pitchFamily="18" charset="0"/>
                <a:cs typeface="Arial" panose="020B0604020202020204" pitchFamily="34" charset="0"/>
              </a:rPr>
              <a:t>Dữ liệu = time series = {Các sự kiện MIDI};</a:t>
            </a:r>
            <a:endParaRPr lang="vi-VN" sz="1600"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Tìm vị trí lỗi dựa trên đặc tả.</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Khôi phục cấu trúc tại điểm lỗi;</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Điền giá trị cho các thành phần cấu trúc.</a:t>
            </a:r>
          </a:p>
        </p:txBody>
      </p:sp>
      <p:pic>
        <p:nvPicPr>
          <p:cNvPr id="6" name="Picture 5">
            <a:extLst>
              <a:ext uri="{FF2B5EF4-FFF2-40B4-BE49-F238E27FC236}">
                <a16:creationId xmlns:a16="http://schemas.microsoft.com/office/drawing/2014/main" id="{D0FCBCE5-9367-78ED-E494-3936E660D0C9}"/>
              </a:ext>
            </a:extLst>
          </p:cNvPr>
          <p:cNvPicPr>
            <a:picLocks noChangeAspect="1"/>
          </p:cNvPicPr>
          <p:nvPr/>
        </p:nvPicPr>
        <p:blipFill>
          <a:blip r:embed="rId4"/>
          <a:stretch>
            <a:fillRect/>
          </a:stretch>
        </p:blipFill>
        <p:spPr>
          <a:xfrm>
            <a:off x="6491645" y="991338"/>
            <a:ext cx="4956646" cy="2949205"/>
          </a:xfrm>
          <a:prstGeom prst="rect">
            <a:avLst/>
          </a:prstGeom>
          <a:effectLst>
            <a:outerShdw blurRad="50800" dist="38100" dir="5400000" algn="t" rotWithShape="0">
              <a:prstClr val="black">
                <a:alpha val="10000"/>
              </a:prstClr>
            </a:outerShdw>
          </a:effectLst>
        </p:spPr>
      </p:pic>
      <p:pic>
        <p:nvPicPr>
          <p:cNvPr id="10" name="Picture 9">
            <a:extLst>
              <a:ext uri="{FF2B5EF4-FFF2-40B4-BE49-F238E27FC236}">
                <a16:creationId xmlns:a16="http://schemas.microsoft.com/office/drawing/2014/main" id="{27E2F1DC-0605-6C4F-288D-11C500FFD4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714" y="4350474"/>
            <a:ext cx="11320571" cy="2075068"/>
          </a:xfrm>
          <a:prstGeom prst="rect">
            <a:avLst/>
          </a:prstGeom>
          <a:effectLst>
            <a:outerShdw blurRad="50800" dist="38100" dir="8100000" algn="tr" rotWithShape="0">
              <a:prstClr val="black">
                <a:alpha val="10000"/>
              </a:prstClr>
            </a:outerShdw>
          </a:effectLst>
        </p:spPr>
      </p:pic>
      <p:sp>
        <p:nvSpPr>
          <p:cNvPr id="11" name="TextBox 10">
            <a:extLst>
              <a:ext uri="{FF2B5EF4-FFF2-40B4-BE49-F238E27FC236}">
                <a16:creationId xmlns:a16="http://schemas.microsoft.com/office/drawing/2014/main" id="{14748E5D-5E9D-4562-2D66-CB5D1F1C4D42}"/>
              </a:ext>
            </a:extLst>
          </p:cNvPr>
          <p:cNvSpPr txBox="1"/>
          <p:nvPr/>
        </p:nvSpPr>
        <p:spPr>
          <a:xfrm>
            <a:off x="4020047" y="6399513"/>
            <a:ext cx="4151906" cy="375552"/>
          </a:xfrm>
          <a:prstGeom prst="rect">
            <a:avLst/>
          </a:prstGeom>
          <a:noFill/>
        </p:spPr>
        <p:txBody>
          <a:bodyPr wrap="square" rtlCol="0">
            <a:spAutoFit/>
          </a:bodyPr>
          <a:lstStyle>
            <a:defPPr>
              <a:defRPr lang="en-US"/>
            </a:defPPr>
            <a:lvl1pPr algn="ctr">
              <a:lnSpc>
                <a:spcPct val="150000"/>
              </a:lnSpc>
              <a:defRPr sz="1400">
                <a:latin typeface="Arial" panose="020B0604020202020204" pitchFamily="34" charset="0"/>
                <a:cs typeface="Arial" panose="020B0604020202020204" pitchFamily="34" charset="0"/>
              </a:defRPr>
            </a:lvl1pPr>
          </a:lstStyle>
          <a:p>
            <a:r>
              <a:rPr lang="vi-VN" b="1" dirty="0"/>
              <a:t>Ví dụ minh hoạ quá trình hậu xử lý</a:t>
            </a:r>
          </a:p>
        </p:txBody>
      </p:sp>
    </p:spTree>
    <p:extLst>
      <p:ext uri="{BB962C8B-B14F-4D97-AF65-F5344CB8AC3E}">
        <p14:creationId xmlns:p14="http://schemas.microsoft.com/office/powerpoint/2010/main" val="156691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06EDCD-078E-00C9-33E2-A3771CFC820B}"/>
              </a:ext>
            </a:extLst>
          </p:cNvPr>
          <p:cNvGrpSpPr/>
          <p:nvPr/>
        </p:nvGrpSpPr>
        <p:grpSpPr>
          <a:xfrm>
            <a:off x="2433229" y="1719286"/>
            <a:ext cx="4047583" cy="2585323"/>
            <a:chOff x="2305552" y="1305341"/>
            <a:chExt cx="4047583" cy="2585323"/>
          </a:xfrm>
        </p:grpSpPr>
        <p:sp>
          <p:nvSpPr>
            <p:cNvPr id="4" name="TextBox 3">
              <a:extLst>
                <a:ext uri="{FF2B5EF4-FFF2-40B4-BE49-F238E27FC236}">
                  <a16:creationId xmlns:a16="http://schemas.microsoft.com/office/drawing/2014/main" id="{3B1AB5EE-9133-8148-C229-F571C5B564DC}"/>
                </a:ext>
              </a:extLst>
            </p:cNvPr>
            <p:cNvSpPr txBox="1"/>
            <p:nvPr/>
          </p:nvSpPr>
          <p:spPr>
            <a:xfrm>
              <a:off x="2305552" y="1305341"/>
              <a:ext cx="2000548" cy="646331"/>
            </a:xfrm>
            <a:prstGeom prst="rect">
              <a:avLst/>
            </a:prstGeom>
            <a:noFill/>
          </p:spPr>
          <p:txBody>
            <a:bodyPr wrap="none" lIns="0" rIns="0" rtlCol="0">
              <a:spAutoFit/>
            </a:bodyPr>
            <a:lstStyle/>
            <a:p>
              <a:r>
                <a:rPr lang="en-US" sz="3600" b="1" dirty="0" err="1">
                  <a:solidFill>
                    <a:srgbClr val="333399"/>
                  </a:solidFill>
                  <a:latin typeface="Arial" panose="020B0604020202020204" pitchFamily="34" charset="0"/>
                  <a:cs typeface="Arial" panose="020B0604020202020204" pitchFamily="34" charset="0"/>
                </a:rPr>
                <a:t>Nội</a:t>
              </a:r>
              <a:r>
                <a:rPr lang="en-US" sz="3600" b="1" dirty="0">
                  <a:solidFill>
                    <a:srgbClr val="333399"/>
                  </a:solidFill>
                  <a:latin typeface="Arial" panose="020B0604020202020204" pitchFamily="34" charset="0"/>
                  <a:cs typeface="Arial" panose="020B0604020202020204" pitchFamily="34" charset="0"/>
                </a:rPr>
                <a:t> dung</a:t>
              </a:r>
              <a:endParaRPr lang="en-VN" sz="3600" b="1" dirty="0">
                <a:solidFill>
                  <a:srgbClr val="33339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FB9CB2E-8046-B8CB-6D9D-0DBAAC4E1E15}"/>
                </a:ext>
              </a:extLst>
            </p:cNvPr>
            <p:cNvSpPr txBox="1"/>
            <p:nvPr/>
          </p:nvSpPr>
          <p:spPr>
            <a:xfrm>
              <a:off x="2305552" y="1951672"/>
              <a:ext cx="4047583" cy="1938992"/>
            </a:xfrm>
            <a:prstGeom prst="rect">
              <a:avLst/>
            </a:prstGeom>
            <a:noFill/>
          </p:spPr>
          <p:txBody>
            <a:bodyPr wrap="none" lIns="0" rIns="0" rtlCol="0">
              <a:spAutoFit/>
            </a:bodyPr>
            <a:lstStyle/>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Giới thiệu đề tài</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Các công trình liên quan</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Phương pháp đề xuất</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Kết quả thí nghiệm</a:t>
              </a:r>
            </a:p>
            <a:p>
              <a:pPr marL="457200" indent="-457200" algn="just">
                <a:buFont typeface="+mj-lt"/>
                <a:buAutoNum type="arabicPeriod"/>
              </a:pPr>
              <a:r>
                <a:rPr lang="en-VN" sz="2400" b="1" dirty="0">
                  <a:solidFill>
                    <a:srgbClr val="333399"/>
                  </a:solidFill>
                  <a:latin typeface="Arial" panose="020B0604020202020204" pitchFamily="34" charset="0"/>
                  <a:cs typeface="Arial" panose="020B0604020202020204" pitchFamily="34" charset="0"/>
                </a:rPr>
                <a:t>Kết luận</a:t>
              </a:r>
            </a:p>
          </p:txBody>
        </p:sp>
      </p:grpSp>
      <p:pic>
        <p:nvPicPr>
          <p:cNvPr id="5" name="Picture 4">
            <a:extLst>
              <a:ext uri="{FF2B5EF4-FFF2-40B4-BE49-F238E27FC236}">
                <a16:creationId xmlns:a16="http://schemas.microsoft.com/office/drawing/2014/main" id="{2849D3ED-4A0A-E0BD-BF17-061CEB38B7EF}"/>
              </a:ext>
            </a:extLst>
          </p:cNvPr>
          <p:cNvPicPr>
            <a:picLocks noChangeAspect="1"/>
          </p:cNvPicPr>
          <p:nvPr/>
        </p:nvPicPr>
        <p:blipFill rotWithShape="1">
          <a:blip r:embed="rId2"/>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787142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593122"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3.9. </a:t>
            </a:r>
            <a:r>
              <a:rPr lang="en-US" sz="1600" b="1" dirty="0" err="1">
                <a:solidFill>
                  <a:srgbClr val="000000"/>
                </a:solidFill>
                <a:latin typeface="Arial" panose="020B0604020202020204" pitchFamily="34" charset="0"/>
                <a:cs typeface="Arial" panose="020B0604020202020204" pitchFamily="34" charset="0"/>
              </a:rPr>
              <a:t>Đánh</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giá</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mô</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hình</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5409E41-FCA3-340B-1A52-AD07591B2A94}"/>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4" name="TextBox 3">
            <a:extLst>
              <a:ext uri="{FF2B5EF4-FFF2-40B4-BE49-F238E27FC236}">
                <a16:creationId xmlns:a16="http://schemas.microsoft.com/office/drawing/2014/main" id="{F1BDC334-8B0F-3F1A-A90D-07F8E55AC2B9}"/>
              </a:ext>
            </a:extLst>
          </p:cNvPr>
          <p:cNvSpPr txBox="1"/>
          <p:nvPr/>
        </p:nvSpPr>
        <p:spPr>
          <a:xfrm>
            <a:off x="859089" y="1679893"/>
            <a:ext cx="9113995" cy="3370666"/>
          </a:xfrm>
          <a:prstGeom prst="rect">
            <a:avLst/>
          </a:prstGeom>
          <a:noFill/>
        </p:spPr>
        <p:txBody>
          <a:bodyPr wrap="square" lIns="91440" tIns="45720" rIns="91440" bIns="45720" rtlCol="0" anchor="t">
            <a:spAutoFit/>
          </a:bodyPr>
          <a:lstStyle/>
          <a:p>
            <a:pPr marL="342900" indent="-342900" algn="just">
              <a:lnSpc>
                <a:spcPct val="150000"/>
              </a:lnSpc>
              <a:buFont typeface="Wingdings" pitchFamily="2" charset="2"/>
              <a:buChar char="Ø"/>
            </a:pPr>
            <a:r>
              <a:rPr lang="vi-VN" sz="1600" dirty="0">
                <a:latin typeface="Arial"/>
                <a:cs typeface="Arial"/>
              </a:rPr>
              <a:t>Objective Evaluation:</a:t>
            </a:r>
          </a:p>
          <a:p>
            <a:pPr marL="800100" lvl="1" indent="-342900" algn="just">
              <a:lnSpc>
                <a:spcPct val="150000"/>
              </a:lnSpc>
              <a:buFont typeface="Courier New" pitchFamily="2" charset="2"/>
              <a:buChar char="o"/>
            </a:pPr>
            <a:r>
              <a:rPr lang="vi-VN" sz="1600" dirty="0">
                <a:latin typeface="Arial"/>
                <a:cs typeface="Arial"/>
              </a:rPr>
              <a:t>Micro: </a:t>
            </a:r>
            <a:r>
              <a:rPr lang="vi-VN" sz="1600" dirty="0">
                <a:latin typeface="Arial"/>
                <a:ea typeface="+mn-lt"/>
                <a:cs typeface="Arial"/>
              </a:rPr>
              <a:t>Tính toán các số liệu cho từng nhãn riêng lẻ, rồi lấy trung bình. Ưu tiên khi muốn đảm bảo mỗi nhãn đều được đánh giá công bằng, không bị các nhãn lớn lấn át.</a:t>
            </a:r>
            <a:endParaRPr lang="en-US" sz="1600" dirty="0">
              <a:latin typeface="Arial"/>
              <a:ea typeface="+mn-lt"/>
              <a:cs typeface="Arial"/>
            </a:endParaRPr>
          </a:p>
          <a:p>
            <a:pPr marL="800100" lvl="1" indent="-342900" algn="just">
              <a:lnSpc>
                <a:spcPct val="150000"/>
              </a:lnSpc>
              <a:buFont typeface="Courier New" pitchFamily="2" charset="2"/>
              <a:buChar char="o"/>
            </a:pPr>
            <a:r>
              <a:rPr lang="vi-VN" sz="1600" dirty="0">
                <a:latin typeface="Arial"/>
                <a:cs typeface="Arial"/>
              </a:rPr>
              <a:t>Macro: </a:t>
            </a:r>
            <a:r>
              <a:rPr lang="vi-VN" sz="1600" dirty="0">
                <a:latin typeface="Arial"/>
                <a:ea typeface="+mn-lt"/>
                <a:cs typeface="Arial"/>
              </a:rPr>
              <a:t>Tính toán các số liệu accuracy trên toàn bộ các dự đoán, coi tất cả nhãn như một tập hợp lớn. Ưu tiên khi quan tâm đến hiệu suất tổng thể.</a:t>
            </a:r>
          </a:p>
          <a:p>
            <a:pPr marL="342900" indent="-342900" algn="just">
              <a:lnSpc>
                <a:spcPct val="150000"/>
              </a:lnSpc>
              <a:buFont typeface="Wingdings" pitchFamily="2" charset="2"/>
              <a:buChar char="Ø"/>
            </a:pPr>
            <a:endParaRPr lang="vi-VN" sz="1600" dirty="0">
              <a:latin typeface="Arial"/>
              <a:cs typeface="Arial"/>
            </a:endParaRPr>
          </a:p>
          <a:p>
            <a:pPr marL="342900" indent="-342900" algn="just">
              <a:lnSpc>
                <a:spcPct val="150000"/>
              </a:lnSpc>
              <a:buFont typeface="Wingdings" pitchFamily="2" charset="2"/>
              <a:buChar char="Ø"/>
            </a:pPr>
            <a:endParaRPr lang="vi-VN" sz="1600" dirty="0">
              <a:latin typeface="Arial"/>
              <a:cs typeface="Arial"/>
            </a:endParaRPr>
          </a:p>
          <a:p>
            <a:pPr marL="342900" indent="-342900" algn="just">
              <a:lnSpc>
                <a:spcPct val="150000"/>
              </a:lnSpc>
              <a:buFont typeface="Wingdings" pitchFamily="2" charset="2"/>
              <a:buChar char="Ø"/>
            </a:pPr>
            <a:r>
              <a:rPr lang="vi-VN" sz="1600" dirty="0">
                <a:latin typeface="Arial"/>
                <a:cs typeface="Arial"/>
              </a:rPr>
              <a:t>Subjective Evaluation:</a:t>
            </a:r>
          </a:p>
          <a:p>
            <a:pPr marL="800100" lvl="1" indent="-342900" algn="just">
              <a:lnSpc>
                <a:spcPct val="150000"/>
              </a:lnSpc>
              <a:buFont typeface="Courier New" pitchFamily="2" charset="2"/>
              <a:buChar char="o"/>
            </a:pPr>
            <a:r>
              <a:rPr lang="vi-VN" sz="1600" dirty="0">
                <a:latin typeface="Arial"/>
                <a:cs typeface="Arial"/>
              </a:rPr>
              <a:t> Đánh giá dựa trên cảm nhận.</a:t>
            </a:r>
            <a:endParaRPr lang="vi-VN" dirty="0">
              <a:cs typeface="Arial" panose="020B0604020202020204" pitchFamily="34" charset="0"/>
            </a:endParaRPr>
          </a:p>
        </p:txBody>
      </p:sp>
      <p:pic>
        <p:nvPicPr>
          <p:cNvPr id="6" name="Picture 5">
            <a:extLst>
              <a:ext uri="{FF2B5EF4-FFF2-40B4-BE49-F238E27FC236}">
                <a16:creationId xmlns:a16="http://schemas.microsoft.com/office/drawing/2014/main" id="{1E04DEE2-B10F-B9C3-A72A-C6AEF1886507}"/>
              </a:ext>
            </a:extLst>
          </p:cNvPr>
          <p:cNvPicPr>
            <a:picLocks noChangeAspect="1"/>
          </p:cNvPicPr>
          <p:nvPr/>
        </p:nvPicPr>
        <p:blipFill>
          <a:blip r:embed="rId4"/>
          <a:stretch>
            <a:fillRect/>
          </a:stretch>
        </p:blipFill>
        <p:spPr>
          <a:xfrm>
            <a:off x="4639387" y="3575318"/>
            <a:ext cx="3184967" cy="832435"/>
          </a:xfrm>
          <a:prstGeom prst="rect">
            <a:avLst/>
          </a:prstGeom>
        </p:spPr>
      </p:pic>
    </p:spTree>
    <p:extLst>
      <p:ext uri="{BB962C8B-B14F-4D97-AF65-F5344CB8AC3E}">
        <p14:creationId xmlns:p14="http://schemas.microsoft.com/office/powerpoint/2010/main" val="147616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D9B69A5-58BC-9BAB-3086-06906B9C6621}"/>
              </a:ext>
            </a:extLst>
          </p:cNvPr>
          <p:cNvPicPr>
            <a:picLocks noChangeAspect="1"/>
          </p:cNvPicPr>
          <p:nvPr/>
        </p:nvPicPr>
        <p:blipFill>
          <a:blip r:embed="rId3"/>
          <a:stretch>
            <a:fillRect/>
          </a:stretch>
        </p:blipFill>
        <p:spPr>
          <a:xfrm>
            <a:off x="6048387" y="3580651"/>
            <a:ext cx="5809277" cy="2935473"/>
          </a:xfrm>
          <a:prstGeom prst="rect">
            <a:avLst/>
          </a:prstGeom>
        </p:spPr>
      </p:pic>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66794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4. Kết quả thí nghiệm</a:t>
            </a:r>
          </a:p>
        </p:txBody>
      </p:sp>
      <p:sp>
        <p:nvSpPr>
          <p:cNvPr id="6" name="TextBox 5">
            <a:extLst>
              <a:ext uri="{FF2B5EF4-FFF2-40B4-BE49-F238E27FC236}">
                <a16:creationId xmlns:a16="http://schemas.microsoft.com/office/drawing/2014/main" id="{74565358-6750-FE08-AB5A-27CC282FDE22}"/>
              </a:ext>
            </a:extLst>
          </p:cNvPr>
          <p:cNvSpPr txBox="1"/>
          <p:nvPr/>
        </p:nvSpPr>
        <p:spPr>
          <a:xfrm>
            <a:off x="856024" y="1327972"/>
            <a:ext cx="2476960" cy="338554"/>
          </a:xfrm>
          <a:prstGeom prst="rect">
            <a:avLst/>
          </a:prstGeom>
          <a:noFill/>
        </p:spPr>
        <p:txBody>
          <a:bodyPr wrap="non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4.1. </a:t>
            </a:r>
            <a:r>
              <a:rPr lang="en-US" sz="1600" b="1" i="0" u="none" strike="noStrike" dirty="0" err="1">
                <a:solidFill>
                  <a:srgbClr val="000000"/>
                </a:solidFill>
                <a:effectLst/>
                <a:latin typeface="Arial" panose="020B0604020202020204" pitchFamily="34" charset="0"/>
                <a:cs typeface="Arial" panose="020B0604020202020204" pitchFamily="34" charset="0"/>
              </a:rPr>
              <a:t>Kết</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quả</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huấn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luyện</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92C86A9C-0E87-3C6B-407A-3106CCE86B4B}"/>
              </a:ext>
            </a:extLst>
          </p:cNvPr>
          <p:cNvPicPr>
            <a:picLocks noChangeAspect="1"/>
          </p:cNvPicPr>
          <p:nvPr/>
        </p:nvPicPr>
        <p:blipFill rotWithShape="1">
          <a:blip r:embed="rId4"/>
          <a:srcRect l="37093" t="43105" r="17496" b="32047"/>
          <a:stretch/>
        </p:blipFill>
        <p:spPr>
          <a:xfrm>
            <a:off x="10878723" y="6472052"/>
            <a:ext cx="1139136" cy="267194"/>
          </a:xfrm>
          <a:prstGeom prst="rect">
            <a:avLst/>
          </a:prstGeom>
        </p:spPr>
      </p:pic>
      <p:pic>
        <p:nvPicPr>
          <p:cNvPr id="9" name="Picture 8">
            <a:extLst>
              <a:ext uri="{FF2B5EF4-FFF2-40B4-BE49-F238E27FC236}">
                <a16:creationId xmlns:a16="http://schemas.microsoft.com/office/drawing/2014/main" id="{B44800F6-BDA6-256F-0D97-354A50FED778}"/>
              </a:ext>
            </a:extLst>
          </p:cNvPr>
          <p:cNvPicPr>
            <a:picLocks noChangeAspect="1"/>
          </p:cNvPicPr>
          <p:nvPr/>
        </p:nvPicPr>
        <p:blipFill>
          <a:blip r:embed="rId5"/>
          <a:stretch>
            <a:fillRect/>
          </a:stretch>
        </p:blipFill>
        <p:spPr>
          <a:xfrm>
            <a:off x="897003" y="2496952"/>
            <a:ext cx="4546600" cy="3975100"/>
          </a:xfrm>
          <a:prstGeom prst="rect">
            <a:avLst/>
          </a:prstGeom>
        </p:spPr>
      </p:pic>
      <p:pic>
        <p:nvPicPr>
          <p:cNvPr id="10" name="Picture 9">
            <a:extLst>
              <a:ext uri="{FF2B5EF4-FFF2-40B4-BE49-F238E27FC236}">
                <a16:creationId xmlns:a16="http://schemas.microsoft.com/office/drawing/2014/main" id="{21EFC900-2032-9D22-4792-0814EDC8631F}"/>
              </a:ext>
            </a:extLst>
          </p:cNvPr>
          <p:cNvPicPr>
            <a:picLocks noChangeAspect="1"/>
          </p:cNvPicPr>
          <p:nvPr/>
        </p:nvPicPr>
        <p:blipFill>
          <a:blip r:embed="rId6"/>
          <a:stretch>
            <a:fillRect/>
          </a:stretch>
        </p:blipFill>
        <p:spPr>
          <a:xfrm>
            <a:off x="6852164" y="1079610"/>
            <a:ext cx="5005500" cy="2278533"/>
          </a:xfrm>
          <a:prstGeom prst="rect">
            <a:avLst/>
          </a:prstGeom>
        </p:spPr>
      </p:pic>
    </p:spTree>
    <p:extLst>
      <p:ext uri="{BB962C8B-B14F-4D97-AF65-F5344CB8AC3E}">
        <p14:creationId xmlns:p14="http://schemas.microsoft.com/office/powerpoint/2010/main" val="2295157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66794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4. Kết quả thí nghiệm</a:t>
            </a:r>
          </a:p>
        </p:txBody>
      </p:sp>
      <p:sp>
        <p:nvSpPr>
          <p:cNvPr id="6" name="TextBox 5">
            <a:extLst>
              <a:ext uri="{FF2B5EF4-FFF2-40B4-BE49-F238E27FC236}">
                <a16:creationId xmlns:a16="http://schemas.microsoft.com/office/drawing/2014/main" id="{74565358-6750-FE08-AB5A-27CC282FDE22}"/>
              </a:ext>
            </a:extLst>
          </p:cNvPr>
          <p:cNvSpPr txBox="1"/>
          <p:nvPr/>
        </p:nvSpPr>
        <p:spPr>
          <a:xfrm>
            <a:off x="856024" y="1327972"/>
            <a:ext cx="2226892" cy="338554"/>
          </a:xfrm>
          <a:prstGeom prst="rect">
            <a:avLst/>
          </a:prstGeom>
          <a:noFill/>
        </p:spPr>
        <p:txBody>
          <a:bodyPr wrap="non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4.2. </a:t>
            </a:r>
            <a:r>
              <a:rPr lang="en-US" sz="1600" b="1" i="0" u="none" strike="noStrike" dirty="0" err="1">
                <a:solidFill>
                  <a:srgbClr val="000000"/>
                </a:solidFill>
                <a:effectLst/>
                <a:latin typeface="Arial" panose="020B0604020202020204" pitchFamily="34" charset="0"/>
                <a:cs typeface="Arial" panose="020B0604020202020204" pitchFamily="34" charset="0"/>
              </a:rPr>
              <a:t>Phần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mềm</a:t>
            </a:r>
            <a:r>
              <a:rPr lang="en-US" sz="1600" b="1" i="0" u="none" strike="noStrike" dirty="0">
                <a:solidFill>
                  <a:srgbClr val="000000"/>
                </a:solidFill>
                <a:effectLst/>
                <a:latin typeface="Arial" panose="020B0604020202020204" pitchFamily="34" charset="0"/>
                <a:cs typeface="Arial" panose="020B0604020202020204" pitchFamily="34" charset="0"/>
              </a:rPr>
              <a:t> demo</a:t>
            </a:r>
          </a:p>
        </p:txBody>
      </p:sp>
      <p:pic>
        <p:nvPicPr>
          <p:cNvPr id="2" name="Picture 1">
            <a:extLst>
              <a:ext uri="{FF2B5EF4-FFF2-40B4-BE49-F238E27FC236}">
                <a16:creationId xmlns:a16="http://schemas.microsoft.com/office/drawing/2014/main" id="{C828D7B3-562D-E4C7-BEE5-6AB77EA2DBCA}"/>
              </a:ext>
            </a:extLst>
          </p:cNvPr>
          <p:cNvPicPr>
            <a:picLocks noChangeAspect="1"/>
          </p:cNvPicPr>
          <p:nvPr/>
        </p:nvPicPr>
        <p:blipFill>
          <a:blip r:embed="rId3"/>
          <a:stretch>
            <a:fillRect/>
          </a:stretch>
        </p:blipFill>
        <p:spPr>
          <a:xfrm>
            <a:off x="2161554" y="1791705"/>
            <a:ext cx="7868891" cy="3738323"/>
          </a:xfrm>
          <a:prstGeom prst="rect">
            <a:avLst/>
          </a:prstGeom>
        </p:spPr>
      </p:pic>
      <p:pic>
        <p:nvPicPr>
          <p:cNvPr id="3" name="Picture 2">
            <a:extLst>
              <a:ext uri="{FF2B5EF4-FFF2-40B4-BE49-F238E27FC236}">
                <a16:creationId xmlns:a16="http://schemas.microsoft.com/office/drawing/2014/main" id="{D6BBBFF9-6C76-0C58-6CA1-E77AFA1299E8}"/>
              </a:ext>
            </a:extLst>
          </p:cNvPr>
          <p:cNvPicPr>
            <a:picLocks noChangeAspect="1"/>
          </p:cNvPicPr>
          <p:nvPr/>
        </p:nvPicPr>
        <p:blipFill rotWithShape="1">
          <a:blip r:embed="rId4"/>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211452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2333972"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5. Kết luận</a:t>
            </a:r>
          </a:p>
        </p:txBody>
      </p:sp>
      <p:pic>
        <p:nvPicPr>
          <p:cNvPr id="2" name="Picture 1">
            <a:extLst>
              <a:ext uri="{FF2B5EF4-FFF2-40B4-BE49-F238E27FC236}">
                <a16:creationId xmlns:a16="http://schemas.microsoft.com/office/drawing/2014/main" id="{2D027DD6-A439-260F-FF2F-028CB03DC54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3" name="TextBox 2">
            <a:extLst>
              <a:ext uri="{FF2B5EF4-FFF2-40B4-BE49-F238E27FC236}">
                <a16:creationId xmlns:a16="http://schemas.microsoft.com/office/drawing/2014/main" id="{203887A2-D654-5E29-C249-1E90A5CB4696}"/>
              </a:ext>
            </a:extLst>
          </p:cNvPr>
          <p:cNvSpPr txBox="1"/>
          <p:nvPr/>
        </p:nvSpPr>
        <p:spPr>
          <a:xfrm>
            <a:off x="821759" y="1324386"/>
            <a:ext cx="5049996" cy="1524007"/>
          </a:xfrm>
          <a:prstGeom prst="rect">
            <a:avLst/>
          </a:prstGeom>
          <a:noFill/>
        </p:spPr>
        <p:txBody>
          <a:bodyPr wrap="square" lIns="91440" tIns="45720" rIns="91440" bIns="45720" rtlCol="0" anchor="t">
            <a:spAutoFit/>
          </a:bodyPr>
          <a:lstStyle/>
          <a:p>
            <a:pPr marL="342900" indent="-342900" algn="just">
              <a:lnSpc>
                <a:spcPct val="150000"/>
              </a:lnSpc>
              <a:buFont typeface="Wingdings" pitchFamily="2" charset="2"/>
              <a:buChar char="Ø"/>
            </a:pPr>
            <a:r>
              <a:rPr lang="vi-VN" sz="1600" dirty="0">
                <a:latin typeface="Arial"/>
                <a:ea typeface="Times New Roman" panose="02020603050405020304" pitchFamily="18" charset="0"/>
                <a:cs typeface="Arial"/>
              </a:rPr>
              <a:t>Áp dụng được kiến trúc hai lớp.</a:t>
            </a:r>
            <a:endParaRPr lang="vi-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a:cs typeface="Arial"/>
              </a:rPr>
              <a:t>Làm giàu giữ liệu bằng GPT.</a:t>
            </a:r>
            <a:endParaRPr lang="vi-VN" sz="1600" dirty="0">
              <a:latin typeface="Arial" panose="020B0604020202020204" pitchFamily="34"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a:cs typeface="Arial"/>
              </a:rPr>
              <a:t>Áp dụng LoRA  tối ưu chi phí.</a:t>
            </a:r>
          </a:p>
          <a:p>
            <a:pPr marL="342900" indent="-342900" algn="just">
              <a:lnSpc>
                <a:spcPct val="150000"/>
              </a:lnSpc>
              <a:buFont typeface="Wingdings" pitchFamily="2" charset="2"/>
              <a:buChar char="Ø"/>
            </a:pPr>
            <a:r>
              <a:rPr lang="vi-VN" sz="1600" dirty="0">
                <a:latin typeface="Arial"/>
                <a:cs typeface="Arial"/>
              </a:rPr>
              <a:t>Mang lại nhiều lợi ích cho người làm nhạc.</a:t>
            </a:r>
          </a:p>
        </p:txBody>
      </p:sp>
    </p:spTree>
    <p:extLst>
      <p:ext uri="{BB962C8B-B14F-4D97-AF65-F5344CB8AC3E}">
        <p14:creationId xmlns:p14="http://schemas.microsoft.com/office/powerpoint/2010/main" val="74152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02193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1. Giới thiệu đề tài</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1.1. </a:t>
            </a:r>
            <a:r>
              <a:rPr lang="en-US" sz="1600" b="1" i="0" u="none" strike="noStrike" dirty="0" err="1">
                <a:solidFill>
                  <a:srgbClr val="000000"/>
                </a:solidFill>
                <a:effectLst/>
                <a:latin typeface="Arial" panose="020B0604020202020204" pitchFamily="34" charset="0"/>
                <a:cs typeface="Arial" panose="020B0604020202020204" pitchFamily="34" charset="0"/>
              </a:rPr>
              <a:t>Đặt</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vấn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đề</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9FD5353-49D9-6CA8-A1E2-FAE9C6D3239C}"/>
              </a:ext>
            </a:extLst>
          </p:cNvPr>
          <p:cNvSpPr txBox="1"/>
          <p:nvPr/>
        </p:nvSpPr>
        <p:spPr>
          <a:xfrm>
            <a:off x="6500077"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1.2. </a:t>
            </a:r>
            <a:r>
              <a:rPr lang="en-US" sz="1600" b="1" i="0" u="none" strike="noStrike" dirty="0" err="1">
                <a:solidFill>
                  <a:srgbClr val="000000"/>
                </a:solidFill>
                <a:effectLst/>
                <a:latin typeface="Arial" panose="020B0604020202020204" pitchFamily="34" charset="0"/>
                <a:cs typeface="Arial" panose="020B0604020202020204" pitchFamily="34" charset="0"/>
              </a:rPr>
              <a:t>Mục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tiêu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FA34279-FEC7-5CB8-B61E-0151CC6FA90A}"/>
              </a:ext>
            </a:extLst>
          </p:cNvPr>
          <p:cNvSpPr txBox="1"/>
          <p:nvPr/>
        </p:nvSpPr>
        <p:spPr>
          <a:xfrm>
            <a:off x="6500078" y="1666526"/>
            <a:ext cx="4849118" cy="785343"/>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Mô hình sinh nhạc dạng </a:t>
            </a:r>
            <a:r>
              <a:rPr lang="vi-VN" sz="1600" b="1" dirty="0">
                <a:effectLst/>
                <a:latin typeface="Arial" panose="020B0604020202020204" pitchFamily="34" charset="0"/>
                <a:ea typeface="Times New Roman" panose="02020603050405020304" pitchFamily="18" charset="0"/>
                <a:cs typeface="Arial" panose="020B0604020202020204" pitchFamily="34" charset="0"/>
              </a:rPr>
              <a:t>text-to-midi</a:t>
            </a:r>
            <a:r>
              <a:rPr lang="vi-VN" sz="1600" dirty="0">
                <a:effectLst/>
                <a:latin typeface="Arial" panose="020B0604020202020204" pitchFamily="34" charset="0"/>
                <a:ea typeface="Times New Roman" panose="02020603050405020304" pitchFamily="18" charset="0"/>
                <a:cs typeface="Arial" panose="020B0604020202020204" pitchFamily="34" charset="0"/>
              </a:rPr>
              <a:t>.</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Wingdings" pitchFamily="2" charset="2"/>
              <a:buChar char="Ø"/>
            </a:pPr>
            <a:r>
              <a:rPr lang="en-VN" sz="1600" dirty="0">
                <a:effectLst/>
                <a:latin typeface="Arial" panose="020B0604020202020204" pitchFamily="34" charset="0"/>
                <a:ea typeface="Times New Roman" panose="02020603050405020304" pitchFamily="18" charset="0"/>
                <a:cs typeface="Arial" panose="020B0604020202020204" pitchFamily="34" charset="0"/>
              </a:rPr>
              <a:t>Phần mềm sinh nhạc theo yêu cầu.</a:t>
            </a:r>
          </a:p>
        </p:txBody>
      </p:sp>
      <p:sp>
        <p:nvSpPr>
          <p:cNvPr id="6" name="TextBox 5">
            <a:extLst>
              <a:ext uri="{FF2B5EF4-FFF2-40B4-BE49-F238E27FC236}">
                <a16:creationId xmlns:a16="http://schemas.microsoft.com/office/drawing/2014/main" id="{6042ADF2-2900-7EA0-A53E-94C498EFF4AF}"/>
              </a:ext>
            </a:extLst>
          </p:cNvPr>
          <p:cNvSpPr txBox="1"/>
          <p:nvPr/>
        </p:nvSpPr>
        <p:spPr>
          <a:xfrm>
            <a:off x="842804" y="1666526"/>
            <a:ext cx="5049996" cy="1524007"/>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Bài toán sinh nhạc:</a:t>
            </a:r>
            <a:r>
              <a:rPr lang="vi-VN" sz="1600" b="1" dirty="0">
                <a:effectLst/>
                <a:latin typeface="Arial" panose="020B0604020202020204" pitchFamily="34" charset="0"/>
                <a:ea typeface="Times New Roman" panose="02020603050405020304" pitchFamily="18" charset="0"/>
                <a:cs typeface="Arial" panose="020B0604020202020204" pitchFamily="34" charset="0"/>
              </a:rPr>
              <a:t> text-to-audio</a:t>
            </a:r>
            <a:r>
              <a:rPr lang="vi-VN" sz="1600" dirty="0">
                <a:effectLst/>
                <a:latin typeface="Arial" panose="020B0604020202020204" pitchFamily="34" charset="0"/>
                <a:ea typeface="Times New Roman" panose="02020603050405020304" pitchFamily="18" charset="0"/>
                <a:cs typeface="Arial" panose="020B0604020202020204" pitchFamily="34" charset="0"/>
              </a:rPr>
              <a:t> và </a:t>
            </a:r>
            <a:r>
              <a:rPr lang="vi-VN" sz="1600" b="1" dirty="0">
                <a:effectLst/>
                <a:latin typeface="Arial" panose="020B0604020202020204" pitchFamily="34" charset="0"/>
                <a:ea typeface="Times New Roman" panose="02020603050405020304" pitchFamily="18" charset="0"/>
                <a:cs typeface="Arial" panose="020B0604020202020204" pitchFamily="34" charset="0"/>
              </a:rPr>
              <a:t>text-to-midi</a:t>
            </a:r>
            <a:r>
              <a:rPr lang="vi-VN" sz="1600" dirty="0">
                <a:effectLst/>
                <a:latin typeface="Arial" panose="020B0604020202020204" pitchFamily="34" charset="0"/>
                <a:ea typeface="Times New Roman" panose="02020603050405020304" pitchFamily="18" charset="0"/>
                <a:cs typeface="Arial" panose="020B0604020202020204" pitchFamily="34" charset="0"/>
              </a:rPr>
              <a:t>.</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Bài toán trích xuất và chuyển đổi </a:t>
            </a:r>
            <a:r>
              <a:rPr lang="vi-VN" sz="1600" b="1" dirty="0">
                <a:latin typeface="Arial" panose="020B0604020202020204" pitchFamily="34" charset="0"/>
                <a:cs typeface="Arial" panose="020B0604020202020204" pitchFamily="34" charset="0"/>
              </a:rPr>
              <a:t>mô tả cảm tính</a:t>
            </a:r>
            <a:r>
              <a:rPr lang="vi-VN" sz="1600" dirty="0">
                <a:latin typeface="Arial" panose="020B0604020202020204" pitchFamily="34" charset="0"/>
                <a:cs typeface="Arial" panose="020B0604020202020204" pitchFamily="34" charset="0"/>
              </a:rPr>
              <a:t> thành </a:t>
            </a:r>
            <a:r>
              <a:rPr lang="vi-VN" sz="1600" b="1" dirty="0">
                <a:latin typeface="Arial" panose="020B0604020202020204" pitchFamily="34" charset="0"/>
                <a:cs typeface="Arial" panose="020B0604020202020204" pitchFamily="34" charset="0"/>
              </a:rPr>
              <a:t>đặc tính kỹ thuật</a:t>
            </a:r>
            <a:r>
              <a:rPr lang="vi-VN" sz="1600" dirty="0">
                <a:latin typeface="Arial" panose="020B0604020202020204" pitchFamily="34" charset="0"/>
                <a:cs typeface="Arial" panose="020B0604020202020204" pitchFamily="34" charset="0"/>
              </a:rPr>
              <a:t>.</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Bài toán chuyển </a:t>
            </a:r>
            <a:r>
              <a:rPr lang="vi-VN" sz="1600" b="1" dirty="0">
                <a:latin typeface="Arial" panose="020B0604020202020204" pitchFamily="34" charset="0"/>
                <a:cs typeface="Arial" panose="020B0604020202020204" pitchFamily="34" charset="0"/>
              </a:rPr>
              <a:t>văn bản mô tả</a:t>
            </a:r>
            <a:r>
              <a:rPr lang="vi-VN" sz="1600" dirty="0">
                <a:latin typeface="Arial" panose="020B0604020202020204" pitchFamily="34" charset="0"/>
                <a:cs typeface="Arial" panose="020B0604020202020204" pitchFamily="34" charset="0"/>
              </a:rPr>
              <a:t> thành </a:t>
            </a:r>
            <a:r>
              <a:rPr lang="vi-VN" sz="1600" b="1" dirty="0">
                <a:latin typeface="Arial" panose="020B0604020202020204" pitchFamily="34" charset="0"/>
                <a:cs typeface="Arial" panose="020B0604020202020204" pitchFamily="34" charset="0"/>
              </a:rPr>
              <a:t>âm nhạc</a:t>
            </a:r>
            <a:r>
              <a:rPr lang="vi-VN" sz="16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5FFF71BF-0ECE-8F9C-030B-4AF9879D1923}"/>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7903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4021935"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1. Giới thiệu đề tài</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1.3. </a:t>
            </a:r>
            <a:r>
              <a:rPr lang="en-US" sz="1600" b="1" i="0" u="none" strike="noStrike" dirty="0" err="1">
                <a:solidFill>
                  <a:srgbClr val="000000"/>
                </a:solidFill>
                <a:effectLst/>
                <a:latin typeface="Arial" panose="020B0604020202020204" pitchFamily="34" charset="0"/>
                <a:cs typeface="Arial" panose="020B0604020202020204" pitchFamily="34" charset="0"/>
              </a:rPr>
              <a:t>Các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bước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tiếp</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cận</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9FD5353-49D9-6CA8-A1E2-FAE9C6D3239C}"/>
              </a:ext>
            </a:extLst>
          </p:cNvPr>
          <p:cNvSpPr txBox="1"/>
          <p:nvPr/>
        </p:nvSpPr>
        <p:spPr>
          <a:xfrm>
            <a:off x="6500077"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1.4. </a:t>
            </a:r>
            <a:r>
              <a:rPr lang="en-US" sz="1600" b="1" i="0" u="none" strike="noStrike" dirty="0" err="1">
                <a:solidFill>
                  <a:srgbClr val="000000"/>
                </a:solidFill>
                <a:effectLst/>
                <a:latin typeface="Arial" panose="020B0604020202020204" pitchFamily="34" charset="0"/>
                <a:cs typeface="Arial" panose="020B0604020202020204" pitchFamily="34" charset="0"/>
              </a:rPr>
              <a:t>Đóng</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góp</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FA34279-FEC7-5CB8-B61E-0151CC6FA90A}"/>
              </a:ext>
            </a:extLst>
          </p:cNvPr>
          <p:cNvSpPr txBox="1"/>
          <p:nvPr/>
        </p:nvSpPr>
        <p:spPr>
          <a:xfrm>
            <a:off x="925931" y="1666526"/>
            <a:ext cx="5373269" cy="4478662"/>
          </a:xfrm>
          <a:prstGeom prst="rect">
            <a:avLst/>
          </a:prstGeom>
          <a:noFill/>
        </p:spPr>
        <p:txBody>
          <a:bodyPr wrap="square" rtlCol="0">
            <a:spAutoFit/>
          </a:bodyPr>
          <a:lstStyle/>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Tìm hiểu lý thuyết âm nhạc.</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Khảo sát các công trình liên quan.</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Thu thập dữ liệu.</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Tiền xử lý và chuyển đổi dữ liệu.</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Sử dụng các mô hình BERT, GPT2 với tác vụ trích xuất đối tượng và sinh văn bản.</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Áp dụng Masked LM, Casual LM, và LoRA với các nghiên cứu hiện có để phát triển mô hình sinh nhạc.</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Mở rộng sang tiếng Việt.</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Tối ưu và nâng cao chất lượng sinh nhạc.</a:t>
            </a:r>
          </a:p>
          <a:p>
            <a:pPr marL="342900" indent="-342900" algn="just">
              <a:lnSpc>
                <a:spcPct val="150000"/>
              </a:lnSpc>
              <a:buFont typeface="+mj-lt"/>
              <a:buAutoNum type="arabicPeriod"/>
            </a:pPr>
            <a:r>
              <a:rPr lang="vi-VN" sz="1600" dirty="0">
                <a:effectLst/>
                <a:latin typeface="Arial" panose="020B0604020202020204" pitchFamily="34" charset="0"/>
                <a:ea typeface="Times New Roman" panose="02020603050405020304" pitchFamily="18" charset="0"/>
                <a:cs typeface="Arial" panose="020B0604020202020204" pitchFamily="34" charset="0"/>
              </a:rPr>
              <a:t>Hậu xử lý và chuyển đổi dữ liệu.</a:t>
            </a:r>
          </a:p>
          <a:p>
            <a:pPr marL="342900" indent="-342900" algn="just">
              <a:lnSpc>
                <a:spcPct val="150000"/>
              </a:lnSpc>
              <a:buFont typeface="+mj-lt"/>
              <a:buAutoNum type="arabicPeriod"/>
            </a:pPr>
            <a:r>
              <a:rPr lang="vi-VN" sz="1600" dirty="0">
                <a:latin typeface="Arial" panose="020B0604020202020204" pitchFamily="34" charset="0"/>
                <a:ea typeface="Times New Roman" panose="02020603050405020304" pitchFamily="18" charset="0"/>
                <a:cs typeface="Arial" panose="020B0604020202020204" pitchFamily="34" charset="0"/>
              </a:rPr>
              <a:t>Phát triển ứng dụng.</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7C4E3588-D77C-E63D-7A7B-73FEB5C0B097}"/>
              </a:ext>
            </a:extLst>
          </p:cNvPr>
          <p:cNvSpPr txBox="1"/>
          <p:nvPr/>
        </p:nvSpPr>
        <p:spPr>
          <a:xfrm>
            <a:off x="6500077" y="1666526"/>
            <a:ext cx="4999195" cy="1893339"/>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Mô hình sinh nhạc với đầu vào là mô tả tiếng Anh hoặc tiếng Việt.</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buFont typeface="Wingdings" pitchFamily="2" charset="2"/>
              <a:buChar char="Ø"/>
            </a:pPr>
            <a:r>
              <a:rPr lang="en-VN" sz="1600" dirty="0">
                <a:effectLst/>
                <a:latin typeface="Arial" panose="020B0604020202020204" pitchFamily="34" charset="0"/>
                <a:ea typeface="Times New Roman" panose="02020603050405020304" pitchFamily="18" charset="0"/>
                <a:cs typeface="Arial" panose="020B0604020202020204" pitchFamily="34" charset="0"/>
              </a:rPr>
              <a:t>Phần mềm sinh nhạc theo yêu cầu.</a:t>
            </a:r>
          </a:p>
          <a:p>
            <a:pPr marL="342900" lvl="0" indent="-342900" algn="just">
              <a:lnSpc>
                <a:spcPct val="150000"/>
              </a:lnSpc>
              <a:buFont typeface="Wingdings" pitchFamily="2" charset="2"/>
              <a:buChar char="Ø"/>
            </a:pPr>
            <a:r>
              <a:rPr lang="en-VN" sz="1600" dirty="0">
                <a:latin typeface="Arial" panose="020B0604020202020204" pitchFamily="34" charset="0"/>
                <a:ea typeface="Times New Roman" panose="02020603050405020304" pitchFamily="18" charset="0"/>
                <a:cs typeface="Arial" panose="020B0604020202020204" pitchFamily="34" charset="0"/>
              </a:rPr>
              <a:t>Giải pháp hậu xử lý dữ liệu.</a:t>
            </a:r>
          </a:p>
          <a:p>
            <a:pPr marL="342900" lvl="0" indent="-342900" algn="just">
              <a:lnSpc>
                <a:spcPct val="150000"/>
              </a:lnSpc>
              <a:buFont typeface="Wingdings" pitchFamily="2" charset="2"/>
              <a:buChar char="Ø"/>
            </a:pPr>
            <a:r>
              <a:rPr lang="en-VN" sz="1600" dirty="0">
                <a:effectLst/>
                <a:latin typeface="Arial" panose="020B0604020202020204" pitchFamily="34" charset="0"/>
                <a:ea typeface="Times New Roman" panose="02020603050405020304" pitchFamily="18" charset="0"/>
                <a:cs typeface="Arial" panose="020B0604020202020204" pitchFamily="34" charset="0"/>
              </a:rPr>
              <a:t>Kỹ thuật cào dữ liệu.</a:t>
            </a:r>
          </a:p>
        </p:txBody>
      </p:sp>
      <p:pic>
        <p:nvPicPr>
          <p:cNvPr id="4" name="Picture 3">
            <a:extLst>
              <a:ext uri="{FF2B5EF4-FFF2-40B4-BE49-F238E27FC236}">
                <a16:creationId xmlns:a16="http://schemas.microsoft.com/office/drawing/2014/main" id="{C416F2F9-DA98-D26A-AFBD-BA075994481A}"/>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89507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001369"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2. Công trình liên quan</a:t>
            </a:r>
          </a:p>
        </p:txBody>
      </p:sp>
      <p:sp>
        <p:nvSpPr>
          <p:cNvPr id="2" name="TextBox 1">
            <a:extLst>
              <a:ext uri="{FF2B5EF4-FFF2-40B4-BE49-F238E27FC236}">
                <a16:creationId xmlns:a16="http://schemas.microsoft.com/office/drawing/2014/main" id="{49C4855F-21FB-39A6-288E-676B5F1F4185}"/>
              </a:ext>
            </a:extLst>
          </p:cNvPr>
          <p:cNvSpPr txBox="1"/>
          <p:nvPr/>
        </p:nvSpPr>
        <p:spPr>
          <a:xfrm>
            <a:off x="842805" y="1327972"/>
            <a:ext cx="2473050"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.1. </a:t>
            </a:r>
            <a:r>
              <a:rPr lang="en-US" sz="1600" b="1" i="0" u="none" strike="noStrike" dirty="0" err="1">
                <a:solidFill>
                  <a:srgbClr val="000000"/>
                </a:solidFill>
                <a:effectLst/>
                <a:latin typeface="Arial" panose="020B0604020202020204" pitchFamily="34" charset="0"/>
                <a:cs typeface="Arial" panose="020B0604020202020204" pitchFamily="34" charset="0"/>
              </a:rPr>
              <a:t>Các</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nghiên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cứu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E1729C1-DBBE-178F-C768-875787881250}"/>
              </a:ext>
            </a:extLst>
          </p:cNvPr>
          <p:cNvSpPr txBox="1"/>
          <p:nvPr/>
        </p:nvSpPr>
        <p:spPr>
          <a:xfrm>
            <a:off x="842805" y="1666526"/>
            <a:ext cx="5001369" cy="2262671"/>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MuseCoco:</a:t>
            </a:r>
            <a:r>
              <a:rPr lang="vi-VN" sz="1600" dirty="0">
                <a:latin typeface="Arial" panose="020B0604020202020204" pitchFamily="34" charset="0"/>
                <a:cs typeface="Arial" panose="020B0604020202020204" pitchFamily="34" charset="0"/>
              </a:rPr>
              <a:t> text-to-midi, văn bản mô tả mang tính kỹ thuật.</a:t>
            </a:r>
          </a:p>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MusicLM:</a:t>
            </a:r>
            <a:r>
              <a:rPr lang="vi-VN" sz="1600" dirty="0">
                <a:latin typeface="Arial" panose="020B0604020202020204" pitchFamily="34" charset="0"/>
                <a:cs typeface="Arial" panose="020B0604020202020204" pitchFamily="34" charset="0"/>
              </a:rPr>
              <a:t> text-to-audio, văn bản mô tả mang tính kỹ thuật lẫn ngữ cảnh.</a:t>
            </a:r>
          </a:p>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MUGEN:</a:t>
            </a:r>
            <a:r>
              <a:rPr lang="vi-VN" sz="1600" dirty="0">
                <a:latin typeface="Arial" panose="020B0604020202020204" pitchFamily="34" charset="0"/>
                <a:cs typeface="Arial" panose="020B0604020202020204" pitchFamily="34" charset="0"/>
              </a:rPr>
              <a:t> text-and-video-to-audio, văn bản mô tả ngữ cảnh của đoạn video về game.</a:t>
            </a:r>
          </a:p>
        </p:txBody>
      </p:sp>
      <p:pic>
        <p:nvPicPr>
          <p:cNvPr id="6" name="Picture 5">
            <a:extLst>
              <a:ext uri="{FF2B5EF4-FFF2-40B4-BE49-F238E27FC236}">
                <a16:creationId xmlns:a16="http://schemas.microsoft.com/office/drawing/2014/main" id="{4987B64F-1BC1-7570-2752-370E7D0EF77B}"/>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BE6CC417-5EA7-C3F3-29D6-7432084123CD}"/>
              </a:ext>
            </a:extLst>
          </p:cNvPr>
          <p:cNvSpPr txBox="1"/>
          <p:nvPr/>
        </p:nvSpPr>
        <p:spPr>
          <a:xfrm>
            <a:off x="6500077" y="1327972"/>
            <a:ext cx="2473050"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.2.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EDAC7B8-C0B6-3023-0B68-2BDADA992285}"/>
              </a:ext>
            </a:extLst>
          </p:cNvPr>
          <p:cNvSpPr txBox="1"/>
          <p:nvPr/>
        </p:nvSpPr>
        <p:spPr>
          <a:xfrm>
            <a:off x="6500077" y="1654721"/>
            <a:ext cx="5001369" cy="3001334"/>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MuseCoco:</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Các cặp “text – encoded text”;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Các bản nhạc ở định dạng MuseCoco.</a:t>
            </a:r>
          </a:p>
          <a:p>
            <a:pPr marL="342900" lvl="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MusicLM:</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MusicCaps: Các cặp “Youtube ID – text”.</a:t>
            </a:r>
          </a:p>
          <a:p>
            <a:pPr marL="342900" indent="-342900" algn="just">
              <a:lnSpc>
                <a:spcPct val="150000"/>
              </a:lnSpc>
              <a:buFont typeface="Wingdings" pitchFamily="2" charset="2"/>
              <a:buChar char="Ø"/>
            </a:pPr>
            <a:r>
              <a:rPr lang="vi-VN" sz="1600" b="1" dirty="0">
                <a:latin typeface="Arial" panose="020B0604020202020204" pitchFamily="34" charset="0"/>
                <a:cs typeface="Arial" panose="020B0604020202020204" pitchFamily="34" charset="0"/>
              </a:rPr>
              <a:t>Hooktheory:</a:t>
            </a:r>
            <a:r>
              <a:rPr lang="vi-VN" sz="1600" dirty="0">
                <a:latin typeface="Arial" panose="020B0604020202020204" pitchFamily="34" charset="0"/>
                <a:cs typeface="Arial" panose="020B0604020202020204" pitchFamily="34" charset="0"/>
              </a:rPr>
              <a:t> Dữ liệu âm nhạc có thể chuyển về dạng MIDI.</a:t>
            </a:r>
          </a:p>
          <a:p>
            <a:pPr lvl="0" algn="just">
              <a:lnSpc>
                <a:spcPct val="150000"/>
              </a:lnSpc>
            </a:pP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78697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001369"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2. Công trình liên quan</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.3. </a:t>
            </a:r>
            <a:r>
              <a:rPr lang="en-US" sz="1600" b="1" i="0" u="none" strike="noStrike" dirty="0" err="1">
                <a:solidFill>
                  <a:srgbClr val="000000"/>
                </a:solidFill>
                <a:effectLst/>
                <a:latin typeface="Arial" panose="020B0604020202020204" pitchFamily="34" charset="0"/>
                <a:cs typeface="Arial" panose="020B0604020202020204" pitchFamily="34" charset="0"/>
              </a:rPr>
              <a:t>Cơ</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sở</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lý</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thuyết</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87D2AE-CC2F-DB4F-3669-D49E08778701}"/>
              </a:ext>
            </a:extLst>
          </p:cNvPr>
          <p:cNvSpPr txBox="1"/>
          <p:nvPr/>
        </p:nvSpPr>
        <p:spPr>
          <a:xfrm>
            <a:off x="842805" y="1666526"/>
            <a:ext cx="5049996" cy="2262671"/>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Nhạc lý</a:t>
            </a:r>
            <a:endParaRPr lang="en-VN" sz="16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Kỹ thuật huấn luyện:</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Masked Language Modelling</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Casual Language Modelling </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LoRA</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Fairseq</a:t>
            </a:r>
          </a:p>
        </p:txBody>
      </p:sp>
      <p:sp>
        <p:nvSpPr>
          <p:cNvPr id="5" name="TextBox 4">
            <a:extLst>
              <a:ext uri="{FF2B5EF4-FFF2-40B4-BE49-F238E27FC236}">
                <a16:creationId xmlns:a16="http://schemas.microsoft.com/office/drawing/2014/main" id="{0DD88E06-37BD-BE8C-3D25-75E5EBE40DD0}"/>
              </a:ext>
            </a:extLst>
          </p:cNvPr>
          <p:cNvSpPr txBox="1"/>
          <p:nvPr/>
        </p:nvSpPr>
        <p:spPr>
          <a:xfrm>
            <a:off x="6500076" y="1327972"/>
            <a:ext cx="3101123"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2</a:t>
            </a:r>
            <a:r>
              <a:rPr lang="en-US" sz="1600" b="1" i="0" u="none" strike="noStrike" dirty="0">
                <a:solidFill>
                  <a:srgbClr val="000000"/>
                </a:solidFill>
                <a:effectLst/>
                <a:latin typeface="Arial" panose="020B0604020202020204" pitchFamily="34" charset="0"/>
                <a:cs typeface="Arial" panose="020B0604020202020204" pitchFamily="34" charset="0"/>
              </a:rPr>
              <a:t>.4. </a:t>
            </a:r>
            <a:r>
              <a:rPr lang="en-US" sz="1600" b="1" i="0" u="none" strike="noStrike" dirty="0" err="1">
                <a:solidFill>
                  <a:srgbClr val="000000"/>
                </a:solidFill>
                <a:effectLst/>
                <a:latin typeface="Arial" panose="020B0604020202020204" pitchFamily="34" charset="0"/>
                <a:cs typeface="Arial" panose="020B0604020202020204" pitchFamily="34" charset="0"/>
              </a:rPr>
              <a:t>Mô</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hình</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ngôn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ngữ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lớn</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75E3A69-9914-8104-663D-86BDA2CAE491}"/>
              </a:ext>
            </a:extLst>
          </p:cNvPr>
          <p:cNvSpPr txBox="1"/>
          <p:nvPr/>
        </p:nvSpPr>
        <p:spPr>
          <a:xfrm>
            <a:off x="6500077" y="1666526"/>
            <a:ext cx="4999195" cy="1154675"/>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Transformer</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BERT</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GPT2</a:t>
            </a:r>
          </a:p>
        </p:txBody>
      </p:sp>
      <p:pic>
        <p:nvPicPr>
          <p:cNvPr id="7" name="Picture 6">
            <a:extLst>
              <a:ext uri="{FF2B5EF4-FFF2-40B4-BE49-F238E27FC236}">
                <a16:creationId xmlns:a16="http://schemas.microsoft.com/office/drawing/2014/main" id="{8F2E7D91-C435-AEE1-9B92-51DECC1214A2}"/>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12676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3.1. </a:t>
            </a:r>
            <a:r>
              <a:rPr lang="en-US" sz="1600" b="1" i="0" u="none" strike="noStrike" dirty="0" err="1">
                <a:solidFill>
                  <a:srgbClr val="000000"/>
                </a:solidFill>
                <a:effectLst/>
                <a:latin typeface="Arial" panose="020B0604020202020204" pitchFamily="34" charset="0"/>
                <a:cs typeface="Arial" panose="020B0604020202020204" pitchFamily="34" charset="0"/>
              </a:rPr>
              <a:t>Vấn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đề</a:t>
            </a:r>
            <a:r>
              <a:rPr lang="en-US" sz="1600" b="1" i="0" u="none" strike="noStrike" dirty="0">
                <a:solidFill>
                  <a:srgbClr val="000000"/>
                </a:solidFill>
                <a:effectLst/>
                <a:latin typeface="Arial" panose="020B0604020202020204" pitchFamily="34" charset="0"/>
                <a:cs typeface="Arial" panose="020B0604020202020204" pitchFamily="34" charset="0"/>
              </a:rPr>
              <a:t> chi </a:t>
            </a:r>
            <a:r>
              <a:rPr lang="en-US" sz="1600" b="1" i="0" u="none" strike="noStrike" dirty="0" err="1">
                <a:solidFill>
                  <a:srgbClr val="000000"/>
                </a:solidFill>
                <a:effectLst/>
                <a:latin typeface="Arial" panose="020B0604020202020204" pitchFamily="34" charset="0"/>
                <a:cs typeface="Arial" panose="020B0604020202020204" pitchFamily="34" charset="0"/>
              </a:rPr>
              <a:t>tiết</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2B6BC0-1CDF-505C-4BD4-F7E947669BAF}"/>
              </a:ext>
            </a:extLst>
          </p:cNvPr>
          <p:cNvSpPr txBox="1"/>
          <p:nvPr/>
        </p:nvSpPr>
        <p:spPr>
          <a:xfrm>
            <a:off x="842805" y="1677872"/>
            <a:ext cx="5392574" cy="1893339"/>
          </a:xfrm>
          <a:prstGeom prst="rect">
            <a:avLst/>
          </a:prstGeom>
          <a:noFill/>
        </p:spPr>
        <p:txBody>
          <a:bodyPr wrap="square" rtlCol="0">
            <a:spAutoFit/>
          </a:bodyPr>
          <a:lstStyle/>
          <a:p>
            <a:pPr lvl="0" algn="just">
              <a:lnSpc>
                <a:spcPct val="150000"/>
              </a:lnSpc>
            </a:pPr>
            <a:r>
              <a:rPr lang="vi-VN" sz="1600" dirty="0">
                <a:effectLst/>
                <a:latin typeface="Arial" panose="020B0604020202020204" pitchFamily="34" charset="0"/>
                <a:ea typeface="Times New Roman" panose="02020603050405020304" pitchFamily="18" charset="0"/>
                <a:cs typeface="Arial" panose="020B0604020202020204" pitchFamily="34" charset="0"/>
              </a:rPr>
              <a:t>Mô hình sinh nhạc dạng </a:t>
            </a:r>
            <a:r>
              <a:rPr lang="vi-VN" sz="1600" b="1" dirty="0">
                <a:effectLst/>
                <a:latin typeface="Arial" panose="020B0604020202020204" pitchFamily="34" charset="0"/>
                <a:ea typeface="Times New Roman" panose="02020603050405020304" pitchFamily="18" charset="0"/>
                <a:cs typeface="Arial" panose="020B0604020202020204" pitchFamily="34" charset="0"/>
              </a:rPr>
              <a:t>text-to-midi</a:t>
            </a:r>
            <a:r>
              <a:rPr lang="vi-VN" sz="1600" b="1" dirty="0">
                <a:latin typeface="Arial" panose="020B0604020202020204" pitchFamily="34" charset="0"/>
                <a:ea typeface="Times New Roman" panose="02020603050405020304" pitchFamily="18" charset="0"/>
                <a:cs typeface="Arial" panose="020B0604020202020204" pitchFamily="34" charset="0"/>
              </a:rPr>
              <a:t> </a:t>
            </a:r>
            <a:r>
              <a:rPr lang="vi-VN" sz="1600" dirty="0">
                <a:latin typeface="Arial" panose="020B0604020202020204" pitchFamily="34" charset="0"/>
                <a:ea typeface="Times New Roman" panose="02020603050405020304" pitchFamily="18" charset="0"/>
                <a:cs typeface="Arial" panose="020B0604020202020204" pitchFamily="34" charset="0"/>
              </a:rPr>
              <a:t>với:</a:t>
            </a:r>
            <a:endParaRPr lang="en-VN" sz="16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lnSpc>
                <a:spcPct val="150000"/>
              </a:lnSpc>
              <a:buFont typeface="Wingdings" pitchFamily="2" charset="2"/>
              <a:buChar char="Ø"/>
            </a:pPr>
            <a:r>
              <a:rPr lang="en-VN" sz="1600" dirty="0">
                <a:latin typeface="Arial" panose="020B0604020202020204" pitchFamily="34" charset="0"/>
                <a:cs typeface="Arial" panose="020B0604020202020204" pitchFamily="34" charset="0"/>
              </a:rPr>
              <a:t>Văn bản mô tả </a:t>
            </a:r>
            <a:r>
              <a:rPr lang="vi-VN" sz="1600" dirty="0">
                <a:latin typeface="Arial" panose="020B0604020202020204" pitchFamily="34" charset="0"/>
                <a:cs typeface="Arial" panose="020B0604020202020204" pitchFamily="34" charset="0"/>
              </a:rPr>
              <a:t>mang tính kỹ thuật lẫn ngữ cảnh.</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Kiến trúc và kỹ thuật huấn luyện mô hình phù hợp.</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Dữ liệu chất lượng cao.</a:t>
            </a:r>
          </a:p>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Giải pháp hậu xử lý.</a:t>
            </a:r>
          </a:p>
        </p:txBody>
      </p:sp>
      <p:pic>
        <p:nvPicPr>
          <p:cNvPr id="7" name="Picture 6">
            <a:extLst>
              <a:ext uri="{FF2B5EF4-FFF2-40B4-BE49-F238E27FC236}">
                <a16:creationId xmlns:a16="http://schemas.microsoft.com/office/drawing/2014/main" id="{FF44B91F-EB95-9268-2F8E-EFA33B7740B3}"/>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52908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D77895-C459-B2AC-39E2-30BF024ED4AA}"/>
              </a:ext>
            </a:extLst>
          </p:cNvPr>
          <p:cNvPicPr>
            <a:picLocks noChangeAspect="1"/>
          </p:cNvPicPr>
          <p:nvPr/>
        </p:nvPicPr>
        <p:blipFill>
          <a:blip r:embed="rId3"/>
          <a:stretch>
            <a:fillRect/>
          </a:stretch>
        </p:blipFill>
        <p:spPr>
          <a:xfrm>
            <a:off x="6096522" y="151210"/>
            <a:ext cx="6036103" cy="6065311"/>
          </a:xfrm>
          <a:prstGeom prst="rect">
            <a:avLst/>
          </a:prstGeom>
        </p:spPr>
      </p:pic>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4" y="1327972"/>
            <a:ext cx="3573747" cy="338554"/>
          </a:xfrm>
          <a:prstGeom prst="rect">
            <a:avLst/>
          </a:prstGeom>
          <a:noFill/>
        </p:spPr>
        <p:txBody>
          <a:bodyPr wrap="square" rtlCol="0">
            <a:spAutoFit/>
          </a:bodyPr>
          <a:lstStyle/>
          <a:p>
            <a:r>
              <a:rPr lang="en-US" sz="1600" b="1" dirty="0">
                <a:solidFill>
                  <a:srgbClr val="000000"/>
                </a:solidFill>
                <a:latin typeface="Arial" panose="020B0604020202020204" pitchFamily="34" charset="0"/>
                <a:cs typeface="Arial" panose="020B0604020202020204" pitchFamily="34" charset="0"/>
              </a:rPr>
              <a:t>3.2. </a:t>
            </a:r>
            <a:r>
              <a:rPr lang="en-US" sz="1600" b="1" dirty="0" err="1">
                <a:solidFill>
                  <a:srgbClr val="000000"/>
                </a:solidFill>
                <a:latin typeface="Arial" panose="020B0604020202020204" pitchFamily="34" charset="0"/>
                <a:cs typeface="Arial" panose="020B0604020202020204" pitchFamily="34" charset="0"/>
              </a:rPr>
              <a:t>Tổng</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quan</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về</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phương</a:t>
            </a:r>
            <a:r>
              <a:rPr lang="en-US" sz="1600" b="1" dirty="0">
                <a:solidFill>
                  <a:srgbClr val="000000"/>
                </a:solidFill>
                <a:latin typeface="Arial" panose="020B0604020202020204" pitchFamily="34" charset="0"/>
                <a:cs typeface="Arial" panose="020B0604020202020204" pitchFamily="34" charset="0"/>
              </a:rPr>
              <a:t> </a:t>
            </a:r>
            <a:r>
              <a:rPr lang="en-US" sz="1600" b="1" dirty="0" err="1">
                <a:solidFill>
                  <a:srgbClr val="000000"/>
                </a:solidFill>
                <a:latin typeface="Arial" panose="020B0604020202020204" pitchFamily="34" charset="0"/>
                <a:cs typeface="Arial" panose="020B0604020202020204" pitchFamily="34" charset="0"/>
              </a:rPr>
              <a:t>pháp</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2B6BC0-1CDF-505C-4BD4-F7E947669BAF}"/>
              </a:ext>
            </a:extLst>
          </p:cNvPr>
          <p:cNvSpPr txBox="1"/>
          <p:nvPr/>
        </p:nvSpPr>
        <p:spPr>
          <a:xfrm>
            <a:off x="842804" y="1677872"/>
            <a:ext cx="5392574" cy="1524007"/>
          </a:xfrm>
          <a:prstGeom prst="rect">
            <a:avLst/>
          </a:prstGeom>
          <a:noFill/>
        </p:spPr>
        <p:txBody>
          <a:bodyPr wrap="square" rtlCol="0">
            <a:spAutoFit/>
          </a:bodyPr>
          <a:lstStyle/>
          <a:p>
            <a:pPr marL="342900" indent="-342900" algn="just">
              <a:lnSpc>
                <a:spcPct val="150000"/>
              </a:lnSpc>
              <a:buFont typeface="Wingdings" pitchFamily="2" charset="2"/>
              <a:buChar char="Ø"/>
            </a:pPr>
            <a:r>
              <a:rPr lang="vi-VN" sz="1600" dirty="0">
                <a:latin typeface="Arial" panose="020B0604020202020204" pitchFamily="34" charset="0"/>
                <a:cs typeface="Arial" panose="020B0604020202020204" pitchFamily="34" charset="0"/>
              </a:rPr>
              <a:t>Kiến trúc tổng quát: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Mô hình </a:t>
            </a:r>
            <a:r>
              <a:rPr lang="vi-VN" sz="1600" b="1" dirty="0">
                <a:latin typeface="Arial" panose="020B0604020202020204" pitchFamily="34" charset="0"/>
                <a:cs typeface="Arial" panose="020B0604020202020204" pitchFamily="34" charset="0"/>
              </a:rPr>
              <a:t>text-to-attribute</a:t>
            </a:r>
            <a:r>
              <a:rPr lang="vi-VN" sz="1600" dirty="0">
                <a:latin typeface="Arial" panose="020B0604020202020204" pitchFamily="34" charset="0"/>
                <a:cs typeface="Arial" panose="020B0604020202020204" pitchFamily="34" charset="0"/>
              </a:rPr>
              <a: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Mô hình </a:t>
            </a:r>
            <a:r>
              <a:rPr lang="vi-VN" sz="1600" b="1" dirty="0">
                <a:latin typeface="Arial" panose="020B0604020202020204" pitchFamily="34" charset="0"/>
                <a:cs typeface="Arial" panose="020B0604020202020204" pitchFamily="34" charset="0"/>
              </a:rPr>
              <a:t>attribute-to-music</a:t>
            </a:r>
            <a:r>
              <a:rPr lang="vi-VN" sz="1600" dirty="0">
                <a:latin typeface="Arial" panose="020B0604020202020204" pitchFamily="34" charset="0"/>
                <a:cs typeface="Arial" panose="020B0604020202020204" pitchFamily="34" charset="0"/>
              </a:rPr>
              <a:t>;</a:t>
            </a:r>
          </a:p>
          <a:p>
            <a:pPr marL="800100" lvl="1" indent="-342900" algn="just">
              <a:lnSpc>
                <a:spcPct val="150000"/>
              </a:lnSpc>
              <a:buFont typeface="Wingdings" pitchFamily="2" charset="2"/>
              <a:buChar char="q"/>
            </a:pPr>
            <a:r>
              <a:rPr lang="vi-VN" sz="1600" dirty="0">
                <a:latin typeface="Arial" panose="020B0604020202020204" pitchFamily="34" charset="0"/>
                <a:cs typeface="Arial" panose="020B0604020202020204" pitchFamily="34" charset="0"/>
              </a:rPr>
              <a:t>LoRA.</a:t>
            </a:r>
          </a:p>
        </p:txBody>
      </p:sp>
      <p:sp>
        <p:nvSpPr>
          <p:cNvPr id="7" name="TextBox 6">
            <a:extLst>
              <a:ext uri="{FF2B5EF4-FFF2-40B4-BE49-F238E27FC236}">
                <a16:creationId xmlns:a16="http://schemas.microsoft.com/office/drawing/2014/main" id="{ACA6CEFA-E4B4-4268-49D0-4A059086216A}"/>
              </a:ext>
            </a:extLst>
          </p:cNvPr>
          <p:cNvSpPr txBox="1"/>
          <p:nvPr/>
        </p:nvSpPr>
        <p:spPr>
          <a:xfrm>
            <a:off x="6418286" y="6008515"/>
            <a:ext cx="5392574" cy="416011"/>
          </a:xfrm>
          <a:prstGeom prst="rect">
            <a:avLst/>
          </a:prstGeom>
          <a:noFill/>
        </p:spPr>
        <p:txBody>
          <a:bodyPr wrap="square" rtlCol="0">
            <a:spAutoFit/>
          </a:bodyPr>
          <a:lstStyle/>
          <a:p>
            <a:pPr algn="ctr">
              <a:lnSpc>
                <a:spcPct val="150000"/>
              </a:lnSpc>
            </a:pPr>
            <a:r>
              <a:rPr lang="vi-VN" sz="1600" b="1" dirty="0">
                <a:latin typeface="Arial" panose="020B0604020202020204" pitchFamily="34" charset="0"/>
                <a:cs typeface="Arial" panose="020B0604020202020204" pitchFamily="34" charset="0"/>
              </a:rPr>
              <a:t>Quy trình thực nghiệm</a:t>
            </a:r>
          </a:p>
        </p:txBody>
      </p:sp>
      <p:pic>
        <p:nvPicPr>
          <p:cNvPr id="9" name="Picture 8">
            <a:extLst>
              <a:ext uri="{FF2B5EF4-FFF2-40B4-BE49-F238E27FC236}">
                <a16:creationId xmlns:a16="http://schemas.microsoft.com/office/drawing/2014/main" id="{CEBEA067-E36B-85D0-2D0E-4A7E00E3790F}"/>
              </a:ext>
            </a:extLst>
          </p:cNvPr>
          <p:cNvPicPr>
            <a:picLocks noChangeAspect="1"/>
          </p:cNvPicPr>
          <p:nvPr/>
        </p:nvPicPr>
        <p:blipFill rotWithShape="1">
          <a:blip r:embed="rId4"/>
          <a:srcRect l="37093" t="43105" r="17496" b="32047"/>
          <a:stretch/>
        </p:blipFill>
        <p:spPr>
          <a:xfrm>
            <a:off x="10878723" y="6472052"/>
            <a:ext cx="1139136" cy="267194"/>
          </a:xfrm>
          <a:prstGeom prst="rect">
            <a:avLst/>
          </a:prstGeom>
        </p:spPr>
      </p:pic>
    </p:spTree>
    <p:extLst>
      <p:ext uri="{BB962C8B-B14F-4D97-AF65-F5344CB8AC3E}">
        <p14:creationId xmlns:p14="http://schemas.microsoft.com/office/powerpoint/2010/main" val="242355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916E48-1754-8F38-833D-FEAFF4A1FAB7}"/>
              </a:ext>
            </a:extLst>
          </p:cNvPr>
          <p:cNvSpPr txBox="1"/>
          <p:nvPr/>
        </p:nvSpPr>
        <p:spPr>
          <a:xfrm>
            <a:off x="925931" y="678055"/>
            <a:ext cx="5305940" cy="646331"/>
          </a:xfrm>
          <a:prstGeom prst="rect">
            <a:avLst/>
          </a:prstGeom>
          <a:noFill/>
        </p:spPr>
        <p:txBody>
          <a:bodyPr wrap="none" lIns="0" rIns="0" rtlCol="0">
            <a:spAutoFit/>
          </a:bodyPr>
          <a:lstStyle/>
          <a:p>
            <a:r>
              <a:rPr lang="en-VN" sz="3600" b="1" dirty="0">
                <a:solidFill>
                  <a:srgbClr val="333399"/>
                </a:solidFill>
                <a:latin typeface="Arial" panose="020B0604020202020204" pitchFamily="34" charset="0"/>
                <a:cs typeface="Arial" panose="020B0604020202020204" pitchFamily="34" charset="0"/>
              </a:rPr>
              <a:t>3. Phương pháp đề xuất</a:t>
            </a:r>
          </a:p>
        </p:txBody>
      </p:sp>
      <p:sp>
        <p:nvSpPr>
          <p:cNvPr id="3" name="TextBox 2">
            <a:extLst>
              <a:ext uri="{FF2B5EF4-FFF2-40B4-BE49-F238E27FC236}">
                <a16:creationId xmlns:a16="http://schemas.microsoft.com/office/drawing/2014/main" id="{F3B7B9A9-0313-B45D-6965-0782B299A529}"/>
              </a:ext>
            </a:extLst>
          </p:cNvPr>
          <p:cNvSpPr txBox="1"/>
          <p:nvPr/>
        </p:nvSpPr>
        <p:spPr>
          <a:xfrm>
            <a:off x="842805" y="1327972"/>
            <a:ext cx="2473050" cy="338554"/>
          </a:xfrm>
          <a:prstGeom prst="rect">
            <a:avLst/>
          </a:prstGeom>
          <a:noFill/>
        </p:spPr>
        <p:txBody>
          <a:bodyPr wrap="square" rtlCol="0">
            <a:spAutoFit/>
          </a:bodyPr>
          <a:lstStyle/>
          <a:p>
            <a:r>
              <a:rPr lang="en-US" sz="1600" b="1" i="0" u="none" strike="noStrike" dirty="0">
                <a:solidFill>
                  <a:srgbClr val="000000"/>
                </a:solidFill>
                <a:effectLst/>
                <a:latin typeface="Arial" panose="020B0604020202020204" pitchFamily="34" charset="0"/>
                <a:cs typeface="Arial" panose="020B0604020202020204" pitchFamily="34" charset="0"/>
              </a:rPr>
              <a:t>3.3. </a:t>
            </a:r>
            <a:r>
              <a:rPr lang="en-US" sz="1600" b="1" i="0" u="none" strike="noStrike" dirty="0" err="1">
                <a:solidFill>
                  <a:srgbClr val="000000"/>
                </a:solidFill>
                <a:effectLst/>
                <a:latin typeface="Arial" panose="020B0604020202020204" pitchFamily="34" charset="0"/>
                <a:cs typeface="Arial" panose="020B0604020202020204" pitchFamily="34" charset="0"/>
              </a:rPr>
              <a:t>Chuẩn</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bị</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dữ</a:t>
            </a:r>
            <a:r>
              <a:rPr lang="en-US" sz="1600" b="1" i="0" u="none" strike="noStrike" dirty="0">
                <a:solidFill>
                  <a:srgbClr val="000000"/>
                </a:solidFill>
                <a:effectLst/>
                <a:latin typeface="Arial" panose="020B0604020202020204" pitchFamily="34" charset="0"/>
                <a:cs typeface="Arial" panose="020B0604020202020204" pitchFamily="34" charset="0"/>
              </a:rPr>
              <a:t> </a:t>
            </a:r>
            <a:r>
              <a:rPr lang="en-US" sz="1600" b="1" i="0" u="none" strike="noStrike" dirty="0" err="1">
                <a:solidFill>
                  <a:srgbClr val="000000"/>
                </a:solidFill>
                <a:effectLst/>
                <a:latin typeface="Arial" panose="020B0604020202020204" pitchFamily="34" charset="0"/>
                <a:cs typeface="Arial" panose="020B0604020202020204" pitchFamily="34" charset="0"/>
              </a:rPr>
              <a:t>liệu</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C1D5F13-68EF-30DF-C4E3-B5924BCD634C}"/>
              </a:ext>
            </a:extLst>
          </p:cNvPr>
          <p:cNvSpPr txBox="1"/>
          <p:nvPr/>
        </p:nvSpPr>
        <p:spPr>
          <a:xfrm>
            <a:off x="842805" y="1666526"/>
            <a:ext cx="4747408" cy="4847994"/>
          </a:xfrm>
          <a:prstGeom prst="rect">
            <a:avLst/>
          </a:prstGeom>
          <a:noFill/>
        </p:spPr>
        <p:txBody>
          <a:bodyPr wrap="square" rtlCol="0">
            <a:spAutoFit/>
          </a:bodyPr>
          <a:lstStyle/>
          <a:p>
            <a:pPr marL="342900" lvl="0" indent="-342900" algn="just">
              <a:lnSpc>
                <a:spcPct val="150000"/>
              </a:lnSpc>
              <a:buFont typeface="Wingdings" pitchFamily="2" charset="2"/>
              <a:buChar char="Ø"/>
            </a:pPr>
            <a:r>
              <a:rPr lang="vi-VN" sz="1600" dirty="0">
                <a:effectLst/>
                <a:latin typeface="Arial" panose="020B0604020202020204" pitchFamily="34" charset="0"/>
                <a:ea typeface="Times New Roman" panose="02020603050405020304" pitchFamily="18" charset="0"/>
                <a:cs typeface="Arial" panose="020B0604020202020204" pitchFamily="34" charset="0"/>
              </a:rPr>
              <a:t>Dữ liệu ngôn ngữ tự nhiên:</a:t>
            </a:r>
          </a:p>
          <a:p>
            <a:pPr marL="800100" lvl="1" indent="-342900" algn="just">
              <a:lnSpc>
                <a:spcPct val="150000"/>
              </a:lnSpc>
              <a:buFont typeface="Wingdings" pitchFamily="2" charset="2"/>
              <a:buChar char="q"/>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Nguồn dữ liệu:</a:t>
            </a:r>
            <a:r>
              <a:rPr kumimoji="0" lang="vi-V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Các mẫu câu (template) mô tả âm nhạc (tiếng Anh) từ MuseCoco.</a:t>
            </a:r>
          </a:p>
          <a:p>
            <a:pPr lvl="1" algn="just">
              <a:lnSpc>
                <a:spcPct val="150000"/>
              </a:lnSpc>
            </a:pPr>
            <a:endParaRPr lang="vi-VN" sz="1600" b="1"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Mục tiêu đầu ra:</a:t>
            </a:r>
            <a:r>
              <a:rPr lang="vi-VN" sz="1600" dirty="0">
                <a:latin typeface="Arial" panose="020B0604020202020204" pitchFamily="34" charset="0"/>
                <a:cs typeface="Arial" panose="020B0604020202020204" pitchFamily="34" charset="0"/>
              </a:rPr>
              <a:t> Các mẫu câu mô tả âm nhạc (tiếng Anh và tiếng Việt)</a:t>
            </a:r>
          </a:p>
          <a:p>
            <a:pPr marL="1200150" lvl="2" indent="-285750" algn="just">
              <a:lnSpc>
                <a:spcPct val="150000"/>
              </a:lnSpc>
              <a:buFont typeface="Wingdings" pitchFamily="2" charset="2"/>
              <a:buChar char="§"/>
            </a:pPr>
            <a:r>
              <a:rPr lang="vi-VN" sz="1600" dirty="0">
                <a:latin typeface="Arial" panose="020B0604020202020204" pitchFamily="34" charset="0"/>
                <a:cs typeface="Arial" panose="020B0604020202020204" pitchFamily="34" charset="0"/>
              </a:rPr>
              <a:t>“A track written in </a:t>
            </a:r>
            <a:r>
              <a:rPr lang="vi-VN" sz="1600" b="1" dirty="0">
                <a:latin typeface="Arial" panose="020B0604020202020204" pitchFamily="34" charset="0"/>
                <a:cs typeface="Arial" panose="020B0604020202020204" pitchFamily="34" charset="0"/>
              </a:rPr>
              <a:t>[KEY]</a:t>
            </a:r>
            <a:r>
              <a:rPr lang="vi-VN" sz="1600" dirty="0">
                <a:latin typeface="Arial" panose="020B0604020202020204" pitchFamily="34" charset="0"/>
                <a:cs typeface="Arial" panose="020B0604020202020204" pitchFamily="34" charset="0"/>
              </a:rPr>
              <a:t> key.”</a:t>
            </a:r>
          </a:p>
          <a:p>
            <a:pPr marL="1200150" lvl="2" indent="-285750" algn="just">
              <a:lnSpc>
                <a:spcPct val="150000"/>
              </a:lnSpc>
              <a:buFont typeface="Wingdings" pitchFamily="2" charset="2"/>
              <a:buChar char="§"/>
            </a:pPr>
            <a:r>
              <a:rPr lang="vi-VN" sz="1600" dirty="0">
                <a:latin typeface="Arial" panose="020B0604020202020204" pitchFamily="34" charset="0"/>
                <a:cs typeface="Arial" panose="020B0604020202020204" pitchFamily="34" charset="0"/>
              </a:rPr>
              <a:t>“Đoạn nhạc viết ở giọng </a:t>
            </a:r>
            <a:r>
              <a:rPr lang="vi-VN" sz="1600" b="1" dirty="0">
                <a:latin typeface="Arial" panose="020B0604020202020204" pitchFamily="34" charset="0"/>
                <a:cs typeface="Arial" panose="020B0604020202020204" pitchFamily="34" charset="0"/>
              </a:rPr>
              <a:t>[KEY]</a:t>
            </a:r>
            <a:r>
              <a:rPr lang="vi-VN" sz="1600" dirty="0">
                <a:latin typeface="Arial" panose="020B0604020202020204" pitchFamily="34" charset="0"/>
                <a:cs typeface="Arial" panose="020B0604020202020204" pitchFamily="34" charset="0"/>
              </a:rPr>
              <a:t>.”</a:t>
            </a:r>
          </a:p>
          <a:p>
            <a:pPr lvl="1" algn="just">
              <a:lnSpc>
                <a:spcPct val="150000"/>
              </a:lnSpc>
            </a:pPr>
            <a:endParaRPr lang="vi-VN" sz="1600" b="1" dirty="0">
              <a:latin typeface="Arial" panose="020B0604020202020204" pitchFamily="34" charset="0"/>
              <a:cs typeface="Arial" panose="020B0604020202020204" pitchFamily="34" charset="0"/>
            </a:endParaRPr>
          </a:p>
          <a:p>
            <a:pPr marL="800100" lvl="1" indent="-342900" algn="just">
              <a:lnSpc>
                <a:spcPct val="150000"/>
              </a:lnSpc>
              <a:buFont typeface="Wingdings" pitchFamily="2" charset="2"/>
              <a:buChar char="q"/>
            </a:pPr>
            <a:r>
              <a:rPr lang="vi-VN" sz="1600" b="1" dirty="0">
                <a:latin typeface="Arial" panose="020B0604020202020204" pitchFamily="34" charset="0"/>
                <a:cs typeface="Arial" panose="020B0604020202020204" pitchFamily="34" charset="0"/>
              </a:rPr>
              <a:t>Vấn đề:</a:t>
            </a:r>
            <a:r>
              <a:rPr lang="vi-VN" sz="1600" dirty="0">
                <a:latin typeface="Arial" panose="020B0604020202020204" pitchFamily="34" charset="0"/>
                <a:cs typeface="Arial" panose="020B0604020202020204" pitchFamily="34" charset="0"/>
              </a:rPr>
              <a:t> Dịch thuật số lượng lớn (để có thêm dữ liệu tiếng Việt); Dịch thuật ngoài ý muốn.</a:t>
            </a:r>
          </a:p>
          <a:p>
            <a:pPr lvl="2" algn="just">
              <a:lnSpc>
                <a:spcPct val="150000"/>
              </a:lnSpc>
            </a:pPr>
            <a:r>
              <a:rPr kumimoji="0" lang="vi-VN"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lang="vi-V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3E9E50E-6679-54B5-8237-D69476B69ADD}"/>
              </a:ext>
            </a:extLst>
          </p:cNvPr>
          <p:cNvPicPr>
            <a:picLocks noChangeAspect="1"/>
          </p:cNvPicPr>
          <p:nvPr/>
        </p:nvPicPr>
        <p:blipFill rotWithShape="1">
          <a:blip r:embed="rId3"/>
          <a:srcRect l="37093" t="43105" r="17496" b="32047"/>
          <a:stretch/>
        </p:blipFill>
        <p:spPr>
          <a:xfrm>
            <a:off x="10878723" y="6472052"/>
            <a:ext cx="1139136" cy="267194"/>
          </a:xfrm>
          <a:prstGeom prst="rect">
            <a:avLst/>
          </a:prstGeom>
        </p:spPr>
      </p:pic>
      <p:sp>
        <p:nvSpPr>
          <p:cNvPr id="7" name="TextBox 6">
            <a:extLst>
              <a:ext uri="{FF2B5EF4-FFF2-40B4-BE49-F238E27FC236}">
                <a16:creationId xmlns:a16="http://schemas.microsoft.com/office/drawing/2014/main" id="{58846969-84F6-487C-4866-F0F0A5FAB15F}"/>
              </a:ext>
            </a:extLst>
          </p:cNvPr>
          <p:cNvSpPr txBox="1"/>
          <p:nvPr/>
        </p:nvSpPr>
        <p:spPr>
          <a:xfrm>
            <a:off x="6174022" y="5938057"/>
            <a:ext cx="5392574" cy="416011"/>
          </a:xfrm>
          <a:prstGeom prst="rect">
            <a:avLst/>
          </a:prstGeom>
          <a:noFill/>
        </p:spPr>
        <p:txBody>
          <a:bodyPr wrap="square" rtlCol="0">
            <a:spAutoFit/>
          </a:bodyPr>
          <a:lstStyle/>
          <a:p>
            <a:pPr algn="ctr">
              <a:lnSpc>
                <a:spcPct val="150000"/>
              </a:lnSpc>
            </a:pPr>
            <a:r>
              <a:rPr lang="vi-VN" sz="1600" b="1" dirty="0">
                <a:latin typeface="Arial" panose="020B0604020202020204" pitchFamily="34" charset="0"/>
                <a:cs typeface="Arial" panose="020B0604020202020204" pitchFamily="34" charset="0"/>
              </a:rPr>
              <a:t>Quy trình dịch thuật</a:t>
            </a:r>
          </a:p>
        </p:txBody>
      </p:sp>
      <p:pic>
        <p:nvPicPr>
          <p:cNvPr id="13" name="Picture 12">
            <a:extLst>
              <a:ext uri="{FF2B5EF4-FFF2-40B4-BE49-F238E27FC236}">
                <a16:creationId xmlns:a16="http://schemas.microsoft.com/office/drawing/2014/main" id="{FC6D2D0A-0C1C-B6E4-426F-FD9A6BA91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2760" y="1325134"/>
            <a:ext cx="6295099" cy="4648548"/>
          </a:xfrm>
          <a:prstGeom prst="rect">
            <a:avLst/>
          </a:prstGeom>
          <a:effectLst>
            <a:outerShdw blurRad="50800" dist="38100" dir="8100000" algn="tr" rotWithShape="0">
              <a:prstClr val="black">
                <a:alpha val="10000"/>
              </a:prstClr>
            </a:outerShdw>
          </a:effectLst>
        </p:spPr>
      </p:pic>
    </p:spTree>
    <p:extLst>
      <p:ext uri="{BB962C8B-B14F-4D97-AF65-F5344CB8AC3E}">
        <p14:creationId xmlns:p14="http://schemas.microsoft.com/office/powerpoint/2010/main" val="170015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16136</TotalTime>
  <Words>1416</Words>
  <Application>Microsoft Macintosh PowerPoint</Application>
  <PresentationFormat>Widescreen</PresentationFormat>
  <Paragraphs>197</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Calibri</vt:lpstr>
      <vt:lpstr>Courier New</vt:lpstr>
      <vt:lpstr>Wingdings</vt:lpstr>
      <vt:lpstr>Wingdings,Sans-Serif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Vuong Pham</cp:lastModifiedBy>
  <cp:revision>10</cp:revision>
  <dcterms:created xsi:type="dcterms:W3CDTF">2024-07-02T08:39:24Z</dcterms:created>
  <dcterms:modified xsi:type="dcterms:W3CDTF">2024-07-17T02:42:11Z</dcterms:modified>
</cp:coreProperties>
</file>