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0"/>
  </p:notesMasterIdLst>
  <p:sldIdLst>
    <p:sldId id="256" r:id="rId2"/>
    <p:sldId id="259" r:id="rId3"/>
    <p:sldId id="265" r:id="rId4"/>
    <p:sldId id="257" r:id="rId5"/>
    <p:sldId id="258" r:id="rId6"/>
    <p:sldId id="273" r:id="rId7"/>
    <p:sldId id="274" r:id="rId8"/>
    <p:sldId id="275" r:id="rId9"/>
    <p:sldId id="277" r:id="rId10"/>
    <p:sldId id="278" r:id="rId11"/>
    <p:sldId id="270" r:id="rId12"/>
    <p:sldId id="271" r:id="rId13"/>
    <p:sldId id="272" r:id="rId14"/>
    <p:sldId id="266" r:id="rId15"/>
    <p:sldId id="264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an Genius" initials="DG" lastIdx="1" clrIdx="0">
    <p:extLst>
      <p:ext uri="{19B8F6BF-5375-455C-9EA6-DF929625EA0E}">
        <p15:presenceInfo xmlns:p15="http://schemas.microsoft.com/office/powerpoint/2012/main" userId="1b3ac08e08a507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69D93-087E-4D42-98DD-EAEE734D5456}" type="doc">
      <dgm:prSet loTypeId="urn:microsoft.com/office/officeart/2005/8/layout/hierarchy6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F03E47F-BF0B-4AFC-AEA2-0444EA3D5608}">
      <dgm:prSet phldrT="[Văn bản]" custT="1"/>
      <dgm:spPr/>
      <dgm:t>
        <a:bodyPr/>
        <a:lstStyle/>
        <a:p>
          <a:r>
            <a:rPr lang="en-US" sz="1400" b="1" dirty="0" err="1" smtClean="0"/>
            <a:t>GoF</a:t>
          </a:r>
          <a:r>
            <a:rPr lang="en-US" sz="1400" b="1" dirty="0" smtClean="0"/>
            <a:t> DESIGN PATTERN</a:t>
          </a:r>
          <a:endParaRPr lang="en-US" sz="1400" b="1" dirty="0"/>
        </a:p>
      </dgm:t>
    </dgm:pt>
    <dgm:pt modelId="{45050752-F462-48F9-B1E1-D624D7E74CAB}" type="parTrans" cxnId="{4CE7F0AE-D62B-43EF-8470-98625339DF37}">
      <dgm:prSet/>
      <dgm:spPr/>
      <dgm:t>
        <a:bodyPr/>
        <a:lstStyle/>
        <a:p>
          <a:endParaRPr lang="en-US" sz="1400" b="1"/>
        </a:p>
      </dgm:t>
    </dgm:pt>
    <dgm:pt modelId="{FCF40A86-2226-4CE4-8196-CF6D43478C52}" type="sibTrans" cxnId="{4CE7F0AE-D62B-43EF-8470-98625339DF37}">
      <dgm:prSet/>
      <dgm:spPr/>
      <dgm:t>
        <a:bodyPr/>
        <a:lstStyle/>
        <a:p>
          <a:endParaRPr lang="en-US" sz="1400" b="1"/>
        </a:p>
      </dgm:t>
    </dgm:pt>
    <dgm:pt modelId="{F0CB0AE3-5F9E-4F74-90F2-F783ABCAE697}">
      <dgm:prSet phldrT="[Văn bản]" custT="1"/>
      <dgm:spPr/>
      <dgm:t>
        <a:bodyPr/>
        <a:lstStyle/>
        <a:p>
          <a:r>
            <a:rPr lang="en-US" sz="1400" b="1" dirty="0" smtClean="0"/>
            <a:t>CREATIONAL</a:t>
          </a:r>
          <a:endParaRPr lang="en-US" sz="1400" b="1" dirty="0"/>
        </a:p>
      </dgm:t>
    </dgm:pt>
    <dgm:pt modelId="{07C32119-BB0E-4129-A67F-BB2ADFE8D494}" type="parTrans" cxnId="{06ACB32E-2E48-49DB-9BB0-1C4C885BA47A}">
      <dgm:prSet/>
      <dgm:spPr/>
      <dgm:t>
        <a:bodyPr/>
        <a:lstStyle/>
        <a:p>
          <a:endParaRPr lang="en-US" sz="1400" b="1"/>
        </a:p>
      </dgm:t>
    </dgm:pt>
    <dgm:pt modelId="{532FDF09-65AC-464D-9442-5121E259C6B2}" type="sibTrans" cxnId="{06ACB32E-2E48-49DB-9BB0-1C4C885BA47A}">
      <dgm:prSet/>
      <dgm:spPr/>
      <dgm:t>
        <a:bodyPr/>
        <a:lstStyle/>
        <a:p>
          <a:endParaRPr lang="en-US" sz="1400" b="1"/>
        </a:p>
      </dgm:t>
    </dgm:pt>
    <dgm:pt modelId="{A8DA4925-38DA-4AB6-866E-072C4A5C0829}">
      <dgm:prSet phldrT="[Văn bản]" custT="1"/>
      <dgm:spPr/>
      <dgm:t>
        <a:bodyPr/>
        <a:lstStyle/>
        <a:p>
          <a:r>
            <a:rPr lang="en-US" sz="1400" b="1" dirty="0" smtClean="0"/>
            <a:t>STRUCTURAL</a:t>
          </a:r>
          <a:endParaRPr lang="en-US" sz="1400" b="1" dirty="0"/>
        </a:p>
      </dgm:t>
    </dgm:pt>
    <dgm:pt modelId="{BE55358C-A706-4820-BB77-E4BF7B7941FC}" type="parTrans" cxnId="{C4743B95-EFF4-4591-B02E-C9ADBDEA2698}">
      <dgm:prSet/>
      <dgm:spPr/>
      <dgm:t>
        <a:bodyPr/>
        <a:lstStyle/>
        <a:p>
          <a:endParaRPr lang="en-US" sz="1400" b="1"/>
        </a:p>
      </dgm:t>
    </dgm:pt>
    <dgm:pt modelId="{43881087-4B04-4355-BB5B-737A46185678}" type="sibTrans" cxnId="{C4743B95-EFF4-4591-B02E-C9ADBDEA2698}">
      <dgm:prSet/>
      <dgm:spPr/>
      <dgm:t>
        <a:bodyPr/>
        <a:lstStyle/>
        <a:p>
          <a:endParaRPr lang="en-US" sz="1400" b="1"/>
        </a:p>
      </dgm:t>
    </dgm:pt>
    <dgm:pt modelId="{D145E169-F2E1-4937-820C-FA03552382B7}">
      <dgm:prSet phldrT="[Văn bản]" custT="1"/>
      <dgm:spPr/>
      <dgm:t>
        <a:bodyPr/>
        <a:lstStyle/>
        <a:p>
          <a:r>
            <a:rPr lang="en-US" sz="1400" b="1" dirty="0" smtClean="0"/>
            <a:t>BEHAVIORAL</a:t>
          </a:r>
          <a:endParaRPr lang="en-US" sz="1400" b="1" dirty="0"/>
        </a:p>
      </dgm:t>
    </dgm:pt>
    <dgm:pt modelId="{8844656B-D103-4B4F-9368-F15CF67EF147}" type="parTrans" cxnId="{2DCABB0F-F65D-41E0-AC86-B9031CD94E38}">
      <dgm:prSet/>
      <dgm:spPr/>
      <dgm:t>
        <a:bodyPr/>
        <a:lstStyle/>
        <a:p>
          <a:endParaRPr lang="en-US" sz="1400" b="1"/>
        </a:p>
      </dgm:t>
    </dgm:pt>
    <dgm:pt modelId="{2F8654EC-A2C3-43F8-9965-E4CD4C15AD57}" type="sibTrans" cxnId="{2DCABB0F-F65D-41E0-AC86-B9031CD94E38}">
      <dgm:prSet/>
      <dgm:spPr/>
      <dgm:t>
        <a:bodyPr/>
        <a:lstStyle/>
        <a:p>
          <a:endParaRPr lang="en-US" sz="1400" b="1"/>
        </a:p>
      </dgm:t>
    </dgm:pt>
    <dgm:pt modelId="{28306B62-7922-43F6-9F54-3AD3BB192D25}">
      <dgm:prSet custT="1"/>
      <dgm:spPr/>
      <dgm:t>
        <a:bodyPr/>
        <a:lstStyle/>
        <a:p>
          <a:r>
            <a:rPr lang="en-US" sz="1400" b="1" dirty="0" smtClean="0"/>
            <a:t>Factory</a:t>
          </a:r>
          <a:r>
            <a:rPr lang="en-US" sz="1400" b="1" baseline="0" dirty="0" smtClean="0"/>
            <a:t> method</a:t>
          </a:r>
          <a:endParaRPr lang="en-US" sz="1400" b="1" dirty="0"/>
        </a:p>
      </dgm:t>
    </dgm:pt>
    <dgm:pt modelId="{7838546A-E96C-49CB-9109-F81835EC2685}" type="parTrans" cxnId="{A357BC6B-CC38-4548-867C-83FEFB07A6E2}">
      <dgm:prSet/>
      <dgm:spPr/>
      <dgm:t>
        <a:bodyPr/>
        <a:lstStyle/>
        <a:p>
          <a:endParaRPr lang="en-US" sz="1400" b="1"/>
        </a:p>
      </dgm:t>
    </dgm:pt>
    <dgm:pt modelId="{CCAFA3E8-E63C-4A5A-B3E5-1A63205278F4}" type="sibTrans" cxnId="{A357BC6B-CC38-4548-867C-83FEFB07A6E2}">
      <dgm:prSet/>
      <dgm:spPr/>
      <dgm:t>
        <a:bodyPr/>
        <a:lstStyle/>
        <a:p>
          <a:endParaRPr lang="en-US" sz="1400" b="1"/>
        </a:p>
      </dgm:t>
    </dgm:pt>
    <dgm:pt modelId="{ECD67B0A-1C8C-47EC-B1BC-A47A62E97D11}">
      <dgm:prSet custT="1"/>
      <dgm:spPr/>
      <dgm:t>
        <a:bodyPr/>
        <a:lstStyle/>
        <a:p>
          <a:r>
            <a:rPr lang="en-US" sz="1400" b="1" dirty="0" smtClean="0"/>
            <a:t>Adaptor - class</a:t>
          </a:r>
          <a:endParaRPr lang="en-US" sz="1400" b="1" dirty="0"/>
        </a:p>
      </dgm:t>
    </dgm:pt>
    <dgm:pt modelId="{AFEB6F39-1D7E-441C-A8D7-31E1B449AB0F}" type="parTrans" cxnId="{BF7B43C5-33AD-4EFF-9C52-985EFFA7FDD6}">
      <dgm:prSet/>
      <dgm:spPr/>
      <dgm:t>
        <a:bodyPr/>
        <a:lstStyle/>
        <a:p>
          <a:endParaRPr lang="en-US" sz="1400" b="1"/>
        </a:p>
      </dgm:t>
    </dgm:pt>
    <dgm:pt modelId="{2AA30310-DBBE-4F50-AC61-E56A3D6CCEAF}" type="sibTrans" cxnId="{BF7B43C5-33AD-4EFF-9C52-985EFFA7FDD6}">
      <dgm:prSet/>
      <dgm:spPr/>
      <dgm:t>
        <a:bodyPr/>
        <a:lstStyle/>
        <a:p>
          <a:endParaRPr lang="en-US" sz="1400" b="1"/>
        </a:p>
      </dgm:t>
    </dgm:pt>
    <dgm:pt modelId="{495B4D62-AA25-462D-8922-85C993E1BA6B}">
      <dgm:prSet custT="1"/>
      <dgm:spPr/>
      <dgm:t>
        <a:bodyPr/>
        <a:lstStyle/>
        <a:p>
          <a:r>
            <a:rPr lang="en-US" sz="1400" b="1" dirty="0" err="1" smtClean="0"/>
            <a:t>Interprefer</a:t>
          </a:r>
          <a:endParaRPr lang="en-US" sz="1400" b="1" dirty="0"/>
        </a:p>
      </dgm:t>
    </dgm:pt>
    <dgm:pt modelId="{96A8709B-8532-454D-9E8B-B73991332425}" type="parTrans" cxnId="{818985C0-3524-450B-9864-91A6DCBE6037}">
      <dgm:prSet/>
      <dgm:spPr/>
      <dgm:t>
        <a:bodyPr/>
        <a:lstStyle/>
        <a:p>
          <a:endParaRPr lang="en-US" sz="1400" b="1"/>
        </a:p>
      </dgm:t>
    </dgm:pt>
    <dgm:pt modelId="{416F60B3-2F6D-4B1C-95B4-2723897C03BF}" type="sibTrans" cxnId="{818985C0-3524-450B-9864-91A6DCBE6037}">
      <dgm:prSet/>
      <dgm:spPr/>
      <dgm:t>
        <a:bodyPr/>
        <a:lstStyle/>
        <a:p>
          <a:endParaRPr lang="en-US" sz="1400" b="1"/>
        </a:p>
      </dgm:t>
    </dgm:pt>
    <dgm:pt modelId="{7B105049-D5F7-4922-A413-36463F4DC733}">
      <dgm:prSet custT="1"/>
      <dgm:spPr/>
      <dgm:t>
        <a:bodyPr/>
        <a:lstStyle/>
        <a:p>
          <a:r>
            <a:rPr lang="en-US" sz="1400" b="1" dirty="0" smtClean="0"/>
            <a:t>Template method</a:t>
          </a:r>
          <a:endParaRPr lang="en-US" sz="1400" b="1" dirty="0"/>
        </a:p>
      </dgm:t>
    </dgm:pt>
    <dgm:pt modelId="{364C6E66-B543-40FE-A6A7-B2337C121F47}" type="parTrans" cxnId="{30C9B14A-6815-4A84-A9C0-070BE8A1303A}">
      <dgm:prSet/>
      <dgm:spPr/>
      <dgm:t>
        <a:bodyPr/>
        <a:lstStyle/>
        <a:p>
          <a:endParaRPr lang="en-US" sz="1400" b="1"/>
        </a:p>
      </dgm:t>
    </dgm:pt>
    <dgm:pt modelId="{96E181F3-CB59-4D8A-9D4B-1B1F6DD1AEC3}" type="sibTrans" cxnId="{30C9B14A-6815-4A84-A9C0-070BE8A1303A}">
      <dgm:prSet/>
      <dgm:spPr/>
      <dgm:t>
        <a:bodyPr/>
        <a:lstStyle/>
        <a:p>
          <a:endParaRPr lang="en-US" sz="1400" b="1"/>
        </a:p>
      </dgm:t>
    </dgm:pt>
    <dgm:pt modelId="{B4EF4DAD-9244-472C-94F9-202CD04ED83E}">
      <dgm:prSet custT="1"/>
      <dgm:spPr/>
      <dgm:t>
        <a:bodyPr/>
        <a:lstStyle/>
        <a:p>
          <a:r>
            <a:rPr lang="en-US" sz="1400" b="1" dirty="0" smtClean="0"/>
            <a:t>Abstract factory</a:t>
          </a:r>
        </a:p>
        <a:p>
          <a:r>
            <a:rPr lang="en-US" sz="1400" b="1" dirty="0" smtClean="0"/>
            <a:t>Builder</a:t>
          </a:r>
        </a:p>
        <a:p>
          <a:r>
            <a:rPr lang="en-US" sz="1400" b="1" dirty="0" smtClean="0"/>
            <a:t>Prototype</a:t>
          </a:r>
        </a:p>
        <a:p>
          <a:r>
            <a:rPr lang="en-US" sz="1400" b="1" dirty="0" smtClean="0"/>
            <a:t>Singleton</a:t>
          </a:r>
        </a:p>
        <a:p>
          <a:endParaRPr lang="en-US" sz="1400" b="1" dirty="0"/>
        </a:p>
      </dgm:t>
    </dgm:pt>
    <dgm:pt modelId="{7C60D260-5ABB-42B5-9683-AC1B978E875E}" type="parTrans" cxnId="{76F4EEA8-BFB4-4E97-8F9A-85FFD76291B4}">
      <dgm:prSet/>
      <dgm:spPr/>
      <dgm:t>
        <a:bodyPr/>
        <a:lstStyle/>
        <a:p>
          <a:endParaRPr lang="en-US" sz="1400" b="1"/>
        </a:p>
      </dgm:t>
    </dgm:pt>
    <dgm:pt modelId="{846DC508-8D1D-45FD-B0EB-F7E39CB5C698}" type="sibTrans" cxnId="{76F4EEA8-BFB4-4E97-8F9A-85FFD76291B4}">
      <dgm:prSet/>
      <dgm:spPr/>
      <dgm:t>
        <a:bodyPr/>
        <a:lstStyle/>
        <a:p>
          <a:endParaRPr lang="en-US" sz="1400" b="1"/>
        </a:p>
      </dgm:t>
    </dgm:pt>
    <dgm:pt modelId="{8B6D0B4C-97D7-459C-9FF6-624426F755A2}">
      <dgm:prSet custT="1"/>
      <dgm:spPr/>
      <dgm:t>
        <a:bodyPr/>
        <a:lstStyle/>
        <a:p>
          <a:r>
            <a:rPr lang="en-US" sz="1400" b="1" dirty="0" smtClean="0"/>
            <a:t>Adaptor – object</a:t>
          </a:r>
        </a:p>
        <a:p>
          <a:r>
            <a:rPr lang="en-US" sz="1400" b="1" dirty="0" smtClean="0"/>
            <a:t>Bridge</a:t>
          </a:r>
        </a:p>
        <a:p>
          <a:r>
            <a:rPr lang="en-US" sz="1400" b="1" dirty="0" smtClean="0"/>
            <a:t>Composite</a:t>
          </a:r>
        </a:p>
        <a:p>
          <a:r>
            <a:rPr lang="en-US" sz="1400" b="1" dirty="0" smtClean="0"/>
            <a:t>Decorator</a:t>
          </a:r>
        </a:p>
        <a:p>
          <a:r>
            <a:rPr lang="en-US" sz="1400" b="1" dirty="0" smtClean="0"/>
            <a:t>Flyweight</a:t>
          </a:r>
        </a:p>
        <a:p>
          <a:r>
            <a:rPr lang="en-US" sz="1400" b="1" dirty="0" smtClean="0"/>
            <a:t>Façade</a:t>
          </a:r>
        </a:p>
        <a:p>
          <a:r>
            <a:rPr lang="en-US" sz="1400" b="1" dirty="0" smtClean="0"/>
            <a:t>Proxy</a:t>
          </a:r>
          <a:endParaRPr lang="en-US" sz="1400" b="1" dirty="0"/>
        </a:p>
      </dgm:t>
    </dgm:pt>
    <dgm:pt modelId="{1852886E-0E4B-41F4-9574-E6C7FA690DC9}" type="parTrans" cxnId="{5A9D1D31-3ED4-4632-B1CB-E9E42CB2D2AD}">
      <dgm:prSet/>
      <dgm:spPr/>
      <dgm:t>
        <a:bodyPr/>
        <a:lstStyle/>
        <a:p>
          <a:endParaRPr lang="en-US" sz="1400" b="1"/>
        </a:p>
      </dgm:t>
    </dgm:pt>
    <dgm:pt modelId="{3FA88150-50F1-4BCA-AD41-6292804F713D}" type="sibTrans" cxnId="{5A9D1D31-3ED4-4632-B1CB-E9E42CB2D2AD}">
      <dgm:prSet/>
      <dgm:spPr/>
      <dgm:t>
        <a:bodyPr/>
        <a:lstStyle/>
        <a:p>
          <a:endParaRPr lang="en-US" sz="1400" b="1"/>
        </a:p>
      </dgm:t>
    </dgm:pt>
    <dgm:pt modelId="{B4CBC41B-7DE2-43A4-842D-49A8C99243A1}">
      <dgm:prSet custT="1"/>
      <dgm:spPr/>
      <dgm:t>
        <a:bodyPr/>
        <a:lstStyle/>
        <a:p>
          <a:r>
            <a:rPr lang="en-US" sz="1400" b="1" dirty="0" smtClean="0"/>
            <a:t>Chain of </a:t>
          </a:r>
          <a:r>
            <a:rPr lang="en-US" sz="1400" b="1" dirty="0" err="1" smtClean="0"/>
            <a:t>Responsibillity</a:t>
          </a:r>
          <a:endParaRPr lang="en-US" sz="1400" b="1" dirty="0" smtClean="0"/>
        </a:p>
        <a:p>
          <a:r>
            <a:rPr lang="en-US" sz="1400" b="1" dirty="0" smtClean="0"/>
            <a:t>Command</a:t>
          </a:r>
        </a:p>
        <a:p>
          <a:r>
            <a:rPr lang="en-US" sz="1400" b="1" dirty="0" smtClean="0"/>
            <a:t>Iterator</a:t>
          </a:r>
        </a:p>
        <a:p>
          <a:r>
            <a:rPr lang="en-US" sz="1400" b="1" dirty="0" smtClean="0"/>
            <a:t>Memento</a:t>
          </a:r>
        </a:p>
        <a:p>
          <a:r>
            <a:rPr lang="en-US" sz="1400" b="1" dirty="0" smtClean="0"/>
            <a:t>Observe</a:t>
          </a:r>
        </a:p>
        <a:p>
          <a:r>
            <a:rPr lang="en-US" sz="1400" b="1" dirty="0" smtClean="0"/>
            <a:t>State</a:t>
          </a:r>
        </a:p>
        <a:p>
          <a:r>
            <a:rPr lang="en-US" sz="1400" b="1" dirty="0" smtClean="0"/>
            <a:t>Strategy</a:t>
          </a:r>
        </a:p>
        <a:p>
          <a:r>
            <a:rPr lang="en-US" sz="1400" b="1" dirty="0" smtClean="0"/>
            <a:t>Visitor</a:t>
          </a:r>
          <a:endParaRPr lang="en-US" sz="1400" b="1" dirty="0"/>
        </a:p>
      </dgm:t>
    </dgm:pt>
    <dgm:pt modelId="{36352E22-58BB-403B-A01E-ACD7BA1E84F0}" type="parTrans" cxnId="{179E79EC-5DC8-4621-814C-8F9737A16754}">
      <dgm:prSet/>
      <dgm:spPr/>
      <dgm:t>
        <a:bodyPr/>
        <a:lstStyle/>
        <a:p>
          <a:endParaRPr lang="en-US" sz="1400" b="1"/>
        </a:p>
      </dgm:t>
    </dgm:pt>
    <dgm:pt modelId="{FC39DABD-EB64-4706-84DB-BC9B88A5CC55}" type="sibTrans" cxnId="{179E79EC-5DC8-4621-814C-8F9737A16754}">
      <dgm:prSet/>
      <dgm:spPr/>
      <dgm:t>
        <a:bodyPr/>
        <a:lstStyle/>
        <a:p>
          <a:endParaRPr lang="en-US" sz="1400" b="1"/>
        </a:p>
      </dgm:t>
    </dgm:pt>
    <dgm:pt modelId="{856DF213-5B73-4DC0-A74B-70FE07F1D735}" type="pres">
      <dgm:prSet presAssocID="{7AE69D93-087E-4D42-98DD-EAEE734D545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1CC517-B0DC-46EC-B0E6-9B733B706D68}" type="pres">
      <dgm:prSet presAssocID="{7AE69D93-087E-4D42-98DD-EAEE734D5456}" presName="hierFlow" presStyleCnt="0"/>
      <dgm:spPr/>
      <dgm:t>
        <a:bodyPr/>
        <a:lstStyle/>
        <a:p>
          <a:endParaRPr lang="en-US"/>
        </a:p>
      </dgm:t>
    </dgm:pt>
    <dgm:pt modelId="{F2E54DD9-776C-496E-ABF9-E5F60684D2B9}" type="pres">
      <dgm:prSet presAssocID="{7AE69D93-087E-4D42-98DD-EAEE734D5456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CBA90E1-3BA8-4C6E-BE46-34A739322002}" type="pres">
      <dgm:prSet presAssocID="{2F03E47F-BF0B-4AFC-AEA2-0444EA3D5608}" presName="Name14" presStyleCnt="0"/>
      <dgm:spPr/>
      <dgm:t>
        <a:bodyPr/>
        <a:lstStyle/>
        <a:p>
          <a:endParaRPr lang="en-US"/>
        </a:p>
      </dgm:t>
    </dgm:pt>
    <dgm:pt modelId="{13E31C21-D320-42D9-B750-31722CCE8CAD}" type="pres">
      <dgm:prSet presAssocID="{2F03E47F-BF0B-4AFC-AEA2-0444EA3D5608}" presName="level1Shape" presStyleLbl="node0" presStyleIdx="0" presStyleCnt="1" custScaleX="230669" custLinFactNeighborX="60742" custLinFactNeighborY="-19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A58714-4F9F-449E-A3DE-B4C16B706E7D}" type="pres">
      <dgm:prSet presAssocID="{2F03E47F-BF0B-4AFC-AEA2-0444EA3D5608}" presName="hierChild2" presStyleCnt="0"/>
      <dgm:spPr/>
      <dgm:t>
        <a:bodyPr/>
        <a:lstStyle/>
        <a:p>
          <a:endParaRPr lang="en-US"/>
        </a:p>
      </dgm:t>
    </dgm:pt>
    <dgm:pt modelId="{64F41FB7-9E69-4AAA-A220-1870C267298B}" type="pres">
      <dgm:prSet presAssocID="{07C32119-BB0E-4129-A67F-BB2ADFE8D494}" presName="Name19" presStyleLbl="parChTrans1D2" presStyleIdx="0" presStyleCnt="3"/>
      <dgm:spPr/>
      <dgm:t>
        <a:bodyPr/>
        <a:lstStyle/>
        <a:p>
          <a:endParaRPr lang="en-US"/>
        </a:p>
      </dgm:t>
    </dgm:pt>
    <dgm:pt modelId="{BE437217-113B-4109-878E-A5909BC73E97}" type="pres">
      <dgm:prSet presAssocID="{F0CB0AE3-5F9E-4F74-90F2-F783ABCAE697}" presName="Name21" presStyleCnt="0"/>
      <dgm:spPr/>
      <dgm:t>
        <a:bodyPr/>
        <a:lstStyle/>
        <a:p>
          <a:endParaRPr lang="en-US"/>
        </a:p>
      </dgm:t>
    </dgm:pt>
    <dgm:pt modelId="{EB90E405-1750-42BE-925C-615824A1EFF1}" type="pres">
      <dgm:prSet presAssocID="{F0CB0AE3-5F9E-4F74-90F2-F783ABCAE697}" presName="level2Shape" presStyleLbl="node2" presStyleIdx="0" presStyleCnt="3" custScaleX="135266" custLinFactNeighborX="10703" custLinFactNeighborY="4070"/>
      <dgm:spPr/>
      <dgm:t>
        <a:bodyPr/>
        <a:lstStyle/>
        <a:p>
          <a:endParaRPr lang="en-US"/>
        </a:p>
      </dgm:t>
    </dgm:pt>
    <dgm:pt modelId="{483B5DF6-5C53-4855-B2DF-5E97EF593F08}" type="pres">
      <dgm:prSet presAssocID="{F0CB0AE3-5F9E-4F74-90F2-F783ABCAE697}" presName="hierChild3" presStyleCnt="0"/>
      <dgm:spPr/>
      <dgm:t>
        <a:bodyPr/>
        <a:lstStyle/>
        <a:p>
          <a:endParaRPr lang="en-US"/>
        </a:p>
      </dgm:t>
    </dgm:pt>
    <dgm:pt modelId="{00F73EFA-EC12-4420-8AD9-16077C7C5051}" type="pres">
      <dgm:prSet presAssocID="{7838546A-E96C-49CB-9109-F81835EC2685}" presName="Name19" presStyleLbl="parChTrans1D3" presStyleIdx="0" presStyleCnt="4"/>
      <dgm:spPr/>
      <dgm:t>
        <a:bodyPr/>
        <a:lstStyle/>
        <a:p>
          <a:endParaRPr lang="en-US"/>
        </a:p>
      </dgm:t>
    </dgm:pt>
    <dgm:pt modelId="{4312F5BD-8717-4CEE-94E1-56BB68932FCB}" type="pres">
      <dgm:prSet presAssocID="{28306B62-7922-43F6-9F54-3AD3BB192D25}" presName="Name21" presStyleCnt="0"/>
      <dgm:spPr/>
      <dgm:t>
        <a:bodyPr/>
        <a:lstStyle/>
        <a:p>
          <a:endParaRPr lang="en-US"/>
        </a:p>
      </dgm:t>
    </dgm:pt>
    <dgm:pt modelId="{06F6374A-3362-449E-B261-655A7569F499}" type="pres">
      <dgm:prSet presAssocID="{28306B62-7922-43F6-9F54-3AD3BB192D25}" presName="level2Shape" presStyleLbl="node3" presStyleIdx="0" presStyleCnt="4" custScaleX="130555" custLinFactNeighborX="9177" custLinFactNeighborY="0"/>
      <dgm:spPr/>
      <dgm:t>
        <a:bodyPr/>
        <a:lstStyle/>
        <a:p>
          <a:endParaRPr lang="en-US"/>
        </a:p>
      </dgm:t>
    </dgm:pt>
    <dgm:pt modelId="{FC88221F-3729-494B-B205-F722643EE569}" type="pres">
      <dgm:prSet presAssocID="{28306B62-7922-43F6-9F54-3AD3BB192D25}" presName="hierChild3" presStyleCnt="0"/>
      <dgm:spPr/>
      <dgm:t>
        <a:bodyPr/>
        <a:lstStyle/>
        <a:p>
          <a:endParaRPr lang="en-US"/>
        </a:p>
      </dgm:t>
    </dgm:pt>
    <dgm:pt modelId="{DE1D1DA2-B331-457D-954A-E1F4D9A2157E}" type="pres">
      <dgm:prSet presAssocID="{7C60D260-5ABB-42B5-9683-AC1B978E875E}" presName="Name19" presStyleLbl="parChTrans1D4" presStyleIdx="0" presStyleCnt="3"/>
      <dgm:spPr/>
      <dgm:t>
        <a:bodyPr/>
        <a:lstStyle/>
        <a:p>
          <a:endParaRPr lang="en-US"/>
        </a:p>
      </dgm:t>
    </dgm:pt>
    <dgm:pt modelId="{B104806E-D512-4D08-B691-B773B2536CE7}" type="pres">
      <dgm:prSet presAssocID="{B4EF4DAD-9244-472C-94F9-202CD04ED83E}" presName="Name21" presStyleCnt="0"/>
      <dgm:spPr/>
      <dgm:t>
        <a:bodyPr/>
        <a:lstStyle/>
        <a:p>
          <a:endParaRPr lang="en-US"/>
        </a:p>
      </dgm:t>
    </dgm:pt>
    <dgm:pt modelId="{E13E96A9-B309-468A-A85B-F9DD90A0EE54}" type="pres">
      <dgm:prSet presAssocID="{B4EF4DAD-9244-472C-94F9-202CD04ED83E}" presName="level2Shape" presStyleLbl="node4" presStyleIdx="0" presStyleCnt="3" custScaleX="147470" custScaleY="420847" custLinFactNeighborX="14576" custLinFactNeighborY="13432"/>
      <dgm:spPr/>
      <dgm:t>
        <a:bodyPr/>
        <a:lstStyle/>
        <a:p>
          <a:endParaRPr lang="en-US"/>
        </a:p>
      </dgm:t>
    </dgm:pt>
    <dgm:pt modelId="{6D92D5FA-E77A-46B8-AE4B-D8A0B5E7ADE2}" type="pres">
      <dgm:prSet presAssocID="{B4EF4DAD-9244-472C-94F9-202CD04ED83E}" presName="hierChild3" presStyleCnt="0"/>
      <dgm:spPr/>
      <dgm:t>
        <a:bodyPr/>
        <a:lstStyle/>
        <a:p>
          <a:endParaRPr lang="en-US"/>
        </a:p>
      </dgm:t>
    </dgm:pt>
    <dgm:pt modelId="{413B935A-7B81-461B-9A6D-3D9227DDE5DD}" type="pres">
      <dgm:prSet presAssocID="{BE55358C-A706-4820-BB77-E4BF7B7941FC}" presName="Name19" presStyleLbl="parChTrans1D2" presStyleIdx="1" presStyleCnt="3"/>
      <dgm:spPr/>
      <dgm:t>
        <a:bodyPr/>
        <a:lstStyle/>
        <a:p>
          <a:endParaRPr lang="en-US"/>
        </a:p>
      </dgm:t>
    </dgm:pt>
    <dgm:pt modelId="{8F6C041C-08CB-4CFA-91AE-37625B9B9F88}" type="pres">
      <dgm:prSet presAssocID="{A8DA4925-38DA-4AB6-866E-072C4A5C0829}" presName="Name21" presStyleCnt="0"/>
      <dgm:spPr/>
      <dgm:t>
        <a:bodyPr/>
        <a:lstStyle/>
        <a:p>
          <a:endParaRPr lang="en-US"/>
        </a:p>
      </dgm:t>
    </dgm:pt>
    <dgm:pt modelId="{7227E8DB-C74D-4BBC-98FD-B74BE342F4F1}" type="pres">
      <dgm:prSet presAssocID="{A8DA4925-38DA-4AB6-866E-072C4A5C0829}" presName="level2Shape" presStyleLbl="node2" presStyleIdx="1" presStyleCnt="3" custScaleX="148644" custLinFactNeighborX="46838" custLinFactNeighborY="2719"/>
      <dgm:spPr/>
      <dgm:t>
        <a:bodyPr/>
        <a:lstStyle/>
        <a:p>
          <a:endParaRPr lang="en-US"/>
        </a:p>
      </dgm:t>
    </dgm:pt>
    <dgm:pt modelId="{9602D47D-7FDB-453C-9A29-8F75096247C4}" type="pres">
      <dgm:prSet presAssocID="{A8DA4925-38DA-4AB6-866E-072C4A5C0829}" presName="hierChild3" presStyleCnt="0"/>
      <dgm:spPr/>
      <dgm:t>
        <a:bodyPr/>
        <a:lstStyle/>
        <a:p>
          <a:endParaRPr lang="en-US"/>
        </a:p>
      </dgm:t>
    </dgm:pt>
    <dgm:pt modelId="{37BB7A20-A0F9-4A84-A0CF-C3D33FDDF744}" type="pres">
      <dgm:prSet presAssocID="{AFEB6F39-1D7E-441C-A8D7-31E1B449AB0F}" presName="Name19" presStyleLbl="parChTrans1D3" presStyleIdx="1" presStyleCnt="4"/>
      <dgm:spPr/>
      <dgm:t>
        <a:bodyPr/>
        <a:lstStyle/>
        <a:p>
          <a:endParaRPr lang="en-US"/>
        </a:p>
      </dgm:t>
    </dgm:pt>
    <dgm:pt modelId="{A9DEED56-8EB1-482A-A210-561CA31C5665}" type="pres">
      <dgm:prSet presAssocID="{ECD67B0A-1C8C-47EC-B1BC-A47A62E97D11}" presName="Name21" presStyleCnt="0"/>
      <dgm:spPr/>
      <dgm:t>
        <a:bodyPr/>
        <a:lstStyle/>
        <a:p>
          <a:endParaRPr lang="en-US"/>
        </a:p>
      </dgm:t>
    </dgm:pt>
    <dgm:pt modelId="{F8C3FE7C-A617-496E-9A29-62FB99F4F7B6}" type="pres">
      <dgm:prSet presAssocID="{ECD67B0A-1C8C-47EC-B1BC-A47A62E97D11}" presName="level2Shape" presStyleLbl="node3" presStyleIdx="1" presStyleCnt="4" custScaleX="134708" custLinFactNeighborX="47793" custLinFactNeighborY="257"/>
      <dgm:spPr/>
      <dgm:t>
        <a:bodyPr/>
        <a:lstStyle/>
        <a:p>
          <a:endParaRPr lang="en-US"/>
        </a:p>
      </dgm:t>
    </dgm:pt>
    <dgm:pt modelId="{125262BB-17CD-44BC-B608-8B95B29237E5}" type="pres">
      <dgm:prSet presAssocID="{ECD67B0A-1C8C-47EC-B1BC-A47A62E97D11}" presName="hierChild3" presStyleCnt="0"/>
      <dgm:spPr/>
      <dgm:t>
        <a:bodyPr/>
        <a:lstStyle/>
        <a:p>
          <a:endParaRPr lang="en-US"/>
        </a:p>
      </dgm:t>
    </dgm:pt>
    <dgm:pt modelId="{B70EA673-5339-4BCA-8D9E-4022D627C7E4}" type="pres">
      <dgm:prSet presAssocID="{1852886E-0E4B-41F4-9574-E6C7FA690DC9}" presName="Name19" presStyleLbl="parChTrans1D4" presStyleIdx="1" presStyleCnt="3"/>
      <dgm:spPr/>
      <dgm:t>
        <a:bodyPr/>
        <a:lstStyle/>
        <a:p>
          <a:endParaRPr lang="en-US"/>
        </a:p>
      </dgm:t>
    </dgm:pt>
    <dgm:pt modelId="{F2D1FA90-D53D-4186-B05D-59297A81761B}" type="pres">
      <dgm:prSet presAssocID="{8B6D0B4C-97D7-459C-9FF6-624426F755A2}" presName="Name21" presStyleCnt="0"/>
      <dgm:spPr/>
      <dgm:t>
        <a:bodyPr/>
        <a:lstStyle/>
        <a:p>
          <a:endParaRPr lang="en-US"/>
        </a:p>
      </dgm:t>
    </dgm:pt>
    <dgm:pt modelId="{95AD83BD-8DAF-4162-84B9-B3D1EED70FD5}" type="pres">
      <dgm:prSet presAssocID="{8B6D0B4C-97D7-459C-9FF6-624426F755A2}" presName="level2Shape" presStyleLbl="node4" presStyleIdx="1" presStyleCnt="3" custScaleX="152472" custScaleY="433708" custLinFactNeighborX="47666" custLinFactNeighborY="19778"/>
      <dgm:spPr/>
      <dgm:t>
        <a:bodyPr/>
        <a:lstStyle/>
        <a:p>
          <a:endParaRPr lang="en-US"/>
        </a:p>
      </dgm:t>
    </dgm:pt>
    <dgm:pt modelId="{926CD4AD-B75C-4FC1-8979-08AB26525BF2}" type="pres">
      <dgm:prSet presAssocID="{8B6D0B4C-97D7-459C-9FF6-624426F755A2}" presName="hierChild3" presStyleCnt="0"/>
      <dgm:spPr/>
      <dgm:t>
        <a:bodyPr/>
        <a:lstStyle/>
        <a:p>
          <a:endParaRPr lang="en-US"/>
        </a:p>
      </dgm:t>
    </dgm:pt>
    <dgm:pt modelId="{7D5B33EC-A0A4-4FD2-AE39-A75049C8EF12}" type="pres">
      <dgm:prSet presAssocID="{8844656B-D103-4B4F-9368-F15CF67EF147}" presName="Name19" presStyleLbl="parChTrans1D2" presStyleIdx="2" presStyleCnt="3"/>
      <dgm:spPr/>
      <dgm:t>
        <a:bodyPr/>
        <a:lstStyle/>
        <a:p>
          <a:endParaRPr lang="en-US"/>
        </a:p>
      </dgm:t>
    </dgm:pt>
    <dgm:pt modelId="{3CD8733D-50E4-4E4D-AC16-FDA3F76D23B0}" type="pres">
      <dgm:prSet presAssocID="{D145E169-F2E1-4937-820C-FA03552382B7}" presName="Name21" presStyleCnt="0"/>
      <dgm:spPr/>
      <dgm:t>
        <a:bodyPr/>
        <a:lstStyle/>
        <a:p>
          <a:endParaRPr lang="en-US"/>
        </a:p>
      </dgm:t>
    </dgm:pt>
    <dgm:pt modelId="{75572C09-C41D-4F23-A1AE-F4DA19E1B0E6}" type="pres">
      <dgm:prSet presAssocID="{D145E169-F2E1-4937-820C-FA03552382B7}" presName="level2Shape" presStyleLbl="node2" presStyleIdx="2" presStyleCnt="3" custScaleX="212771" custLinFactNeighborX="70461" custLinFactNeighborY="-166"/>
      <dgm:spPr/>
      <dgm:t>
        <a:bodyPr/>
        <a:lstStyle/>
        <a:p>
          <a:endParaRPr lang="en-US"/>
        </a:p>
      </dgm:t>
    </dgm:pt>
    <dgm:pt modelId="{D8BE1657-DE8F-4AAD-A4CB-F6EB533DD55D}" type="pres">
      <dgm:prSet presAssocID="{D145E169-F2E1-4937-820C-FA03552382B7}" presName="hierChild3" presStyleCnt="0"/>
      <dgm:spPr/>
      <dgm:t>
        <a:bodyPr/>
        <a:lstStyle/>
        <a:p>
          <a:endParaRPr lang="en-US"/>
        </a:p>
      </dgm:t>
    </dgm:pt>
    <dgm:pt modelId="{76C7A04F-DD77-411D-95F7-5869050978E7}" type="pres">
      <dgm:prSet presAssocID="{96A8709B-8532-454D-9E8B-B73991332425}" presName="Name19" presStyleLbl="parChTrans1D3" presStyleIdx="2" presStyleCnt="4"/>
      <dgm:spPr/>
      <dgm:t>
        <a:bodyPr/>
        <a:lstStyle/>
        <a:p>
          <a:endParaRPr lang="en-US"/>
        </a:p>
      </dgm:t>
    </dgm:pt>
    <dgm:pt modelId="{9CA8DD5F-81BC-4C5B-B0C5-D0BC20F42CF1}" type="pres">
      <dgm:prSet presAssocID="{495B4D62-AA25-462D-8922-85C993E1BA6B}" presName="Name21" presStyleCnt="0"/>
      <dgm:spPr/>
      <dgm:t>
        <a:bodyPr/>
        <a:lstStyle/>
        <a:p>
          <a:endParaRPr lang="en-US"/>
        </a:p>
      </dgm:t>
    </dgm:pt>
    <dgm:pt modelId="{E069D8B0-6909-44A5-A5B1-CCE6804F41CF}" type="pres">
      <dgm:prSet presAssocID="{495B4D62-AA25-462D-8922-85C993E1BA6B}" presName="level2Shape" presStyleLbl="node3" presStyleIdx="2" presStyleCnt="4" custScaleX="122006" custLinFactNeighborX="50881" custLinFactNeighborY="-974"/>
      <dgm:spPr/>
      <dgm:t>
        <a:bodyPr/>
        <a:lstStyle/>
        <a:p>
          <a:endParaRPr lang="en-US"/>
        </a:p>
      </dgm:t>
    </dgm:pt>
    <dgm:pt modelId="{983F1FC6-ADD2-4235-BB53-9068D2468F78}" type="pres">
      <dgm:prSet presAssocID="{495B4D62-AA25-462D-8922-85C993E1BA6B}" presName="hierChild3" presStyleCnt="0"/>
      <dgm:spPr/>
      <dgm:t>
        <a:bodyPr/>
        <a:lstStyle/>
        <a:p>
          <a:endParaRPr lang="en-US"/>
        </a:p>
      </dgm:t>
    </dgm:pt>
    <dgm:pt modelId="{1CEE8C1E-287D-43BC-A4CB-67FE4C10763B}" type="pres">
      <dgm:prSet presAssocID="{364C6E66-B543-40FE-A6A7-B2337C121F47}" presName="Name19" presStyleLbl="parChTrans1D3" presStyleIdx="3" presStyleCnt="4"/>
      <dgm:spPr/>
      <dgm:t>
        <a:bodyPr/>
        <a:lstStyle/>
        <a:p>
          <a:endParaRPr lang="en-US"/>
        </a:p>
      </dgm:t>
    </dgm:pt>
    <dgm:pt modelId="{C6F4B5AF-FAE0-407C-B769-CB18C276E249}" type="pres">
      <dgm:prSet presAssocID="{7B105049-D5F7-4922-A413-36463F4DC733}" presName="Name21" presStyleCnt="0"/>
      <dgm:spPr/>
      <dgm:t>
        <a:bodyPr/>
        <a:lstStyle/>
        <a:p>
          <a:endParaRPr lang="en-US"/>
        </a:p>
      </dgm:t>
    </dgm:pt>
    <dgm:pt modelId="{AD0192DB-7E28-4037-8951-2EE5D289CBB3}" type="pres">
      <dgm:prSet presAssocID="{7B105049-D5F7-4922-A413-36463F4DC733}" presName="level2Shape" presStyleLbl="node3" presStyleIdx="3" presStyleCnt="4" custScaleX="138008" custLinFactNeighborX="39160" custLinFactNeighborY="-563"/>
      <dgm:spPr/>
      <dgm:t>
        <a:bodyPr/>
        <a:lstStyle/>
        <a:p>
          <a:endParaRPr lang="en-US"/>
        </a:p>
      </dgm:t>
    </dgm:pt>
    <dgm:pt modelId="{82C61F01-0B97-4B26-9BCF-025AE112CCF3}" type="pres">
      <dgm:prSet presAssocID="{7B105049-D5F7-4922-A413-36463F4DC733}" presName="hierChild3" presStyleCnt="0"/>
      <dgm:spPr/>
      <dgm:t>
        <a:bodyPr/>
        <a:lstStyle/>
        <a:p>
          <a:endParaRPr lang="en-US"/>
        </a:p>
      </dgm:t>
    </dgm:pt>
    <dgm:pt modelId="{1BD84200-0CB4-40D5-AB57-34A6025EA9CF}" type="pres">
      <dgm:prSet presAssocID="{36352E22-58BB-403B-A01E-ACD7BA1E84F0}" presName="Name19" presStyleLbl="parChTrans1D4" presStyleIdx="2" presStyleCnt="3"/>
      <dgm:spPr/>
      <dgm:t>
        <a:bodyPr/>
        <a:lstStyle/>
        <a:p>
          <a:endParaRPr lang="en-US"/>
        </a:p>
      </dgm:t>
    </dgm:pt>
    <dgm:pt modelId="{D74E3D6A-F704-457A-98E1-03EE5C3D4AAD}" type="pres">
      <dgm:prSet presAssocID="{B4CBC41B-7DE2-43A4-842D-49A8C99243A1}" presName="Name21" presStyleCnt="0"/>
      <dgm:spPr/>
      <dgm:t>
        <a:bodyPr/>
        <a:lstStyle/>
        <a:p>
          <a:endParaRPr lang="en-US"/>
        </a:p>
      </dgm:t>
    </dgm:pt>
    <dgm:pt modelId="{6AA6FB68-D43B-480E-9124-472A01409E90}" type="pres">
      <dgm:prSet presAssocID="{B4CBC41B-7DE2-43A4-842D-49A8C99243A1}" presName="level2Shape" presStyleLbl="node4" presStyleIdx="2" presStyleCnt="3" custScaleX="208743" custScaleY="413060" custLinFactNeighborX="-23443" custLinFactNeighborY="26194"/>
      <dgm:spPr/>
      <dgm:t>
        <a:bodyPr/>
        <a:lstStyle/>
        <a:p>
          <a:endParaRPr lang="en-US"/>
        </a:p>
      </dgm:t>
    </dgm:pt>
    <dgm:pt modelId="{EF17D363-4275-4043-B51B-83FBCDCFF341}" type="pres">
      <dgm:prSet presAssocID="{B4CBC41B-7DE2-43A4-842D-49A8C99243A1}" presName="hierChild3" presStyleCnt="0"/>
      <dgm:spPr/>
      <dgm:t>
        <a:bodyPr/>
        <a:lstStyle/>
        <a:p>
          <a:endParaRPr lang="en-US"/>
        </a:p>
      </dgm:t>
    </dgm:pt>
    <dgm:pt modelId="{D66D21D4-18F5-4850-944F-FCAFE82C07D5}" type="pres">
      <dgm:prSet presAssocID="{7AE69D93-087E-4D42-98DD-EAEE734D5456}" presName="bgShapesFlow" presStyleCnt="0"/>
      <dgm:spPr/>
      <dgm:t>
        <a:bodyPr/>
        <a:lstStyle/>
        <a:p>
          <a:endParaRPr lang="en-US"/>
        </a:p>
      </dgm:t>
    </dgm:pt>
  </dgm:ptLst>
  <dgm:cxnLst>
    <dgm:cxn modelId="{947C5D2A-4C49-429B-AEFD-64491D448808}" type="presOf" srcId="{8844656B-D103-4B4F-9368-F15CF67EF147}" destId="{7D5B33EC-A0A4-4FD2-AE39-A75049C8EF12}" srcOrd="0" destOrd="0" presId="urn:microsoft.com/office/officeart/2005/8/layout/hierarchy6"/>
    <dgm:cxn modelId="{E045EB79-901C-401C-B169-4BE7DF6DD9B8}" type="presOf" srcId="{07C32119-BB0E-4129-A67F-BB2ADFE8D494}" destId="{64F41FB7-9E69-4AAA-A220-1870C267298B}" srcOrd="0" destOrd="0" presId="urn:microsoft.com/office/officeart/2005/8/layout/hierarchy6"/>
    <dgm:cxn modelId="{4B0267C0-DCAA-4AAD-8CCF-30FF05286EAB}" type="presOf" srcId="{1852886E-0E4B-41F4-9574-E6C7FA690DC9}" destId="{B70EA673-5339-4BCA-8D9E-4022D627C7E4}" srcOrd="0" destOrd="0" presId="urn:microsoft.com/office/officeart/2005/8/layout/hierarchy6"/>
    <dgm:cxn modelId="{DB3A6BC3-C0B1-46B4-930F-5FD6EF9E62AC}" type="presOf" srcId="{2F03E47F-BF0B-4AFC-AEA2-0444EA3D5608}" destId="{13E31C21-D320-42D9-B750-31722CCE8CAD}" srcOrd="0" destOrd="0" presId="urn:microsoft.com/office/officeart/2005/8/layout/hierarchy6"/>
    <dgm:cxn modelId="{43A25605-8E68-4790-BCBC-50BB65CF67CA}" type="presOf" srcId="{7C60D260-5ABB-42B5-9683-AC1B978E875E}" destId="{DE1D1DA2-B331-457D-954A-E1F4D9A2157E}" srcOrd="0" destOrd="0" presId="urn:microsoft.com/office/officeart/2005/8/layout/hierarchy6"/>
    <dgm:cxn modelId="{76F4EEA8-BFB4-4E97-8F9A-85FFD76291B4}" srcId="{28306B62-7922-43F6-9F54-3AD3BB192D25}" destId="{B4EF4DAD-9244-472C-94F9-202CD04ED83E}" srcOrd="0" destOrd="0" parTransId="{7C60D260-5ABB-42B5-9683-AC1B978E875E}" sibTransId="{846DC508-8D1D-45FD-B0EB-F7E39CB5C698}"/>
    <dgm:cxn modelId="{A357BC6B-CC38-4548-867C-83FEFB07A6E2}" srcId="{F0CB0AE3-5F9E-4F74-90F2-F783ABCAE697}" destId="{28306B62-7922-43F6-9F54-3AD3BB192D25}" srcOrd="0" destOrd="0" parTransId="{7838546A-E96C-49CB-9109-F81835EC2685}" sibTransId="{CCAFA3E8-E63C-4A5A-B3E5-1A63205278F4}"/>
    <dgm:cxn modelId="{5A9D1D31-3ED4-4632-B1CB-E9E42CB2D2AD}" srcId="{ECD67B0A-1C8C-47EC-B1BC-A47A62E97D11}" destId="{8B6D0B4C-97D7-459C-9FF6-624426F755A2}" srcOrd="0" destOrd="0" parTransId="{1852886E-0E4B-41F4-9574-E6C7FA690DC9}" sibTransId="{3FA88150-50F1-4BCA-AD41-6292804F713D}"/>
    <dgm:cxn modelId="{E5742AE4-A74C-4A37-BB20-8D18A336AE32}" type="presOf" srcId="{B4CBC41B-7DE2-43A4-842D-49A8C99243A1}" destId="{6AA6FB68-D43B-480E-9124-472A01409E90}" srcOrd="0" destOrd="0" presId="urn:microsoft.com/office/officeart/2005/8/layout/hierarchy6"/>
    <dgm:cxn modelId="{16B01BD6-CAD8-4BC6-BFAD-3EBC5E830117}" type="presOf" srcId="{A8DA4925-38DA-4AB6-866E-072C4A5C0829}" destId="{7227E8DB-C74D-4BBC-98FD-B74BE342F4F1}" srcOrd="0" destOrd="0" presId="urn:microsoft.com/office/officeart/2005/8/layout/hierarchy6"/>
    <dgm:cxn modelId="{028043C8-AA95-4F1C-AB9A-1F688B638A51}" type="presOf" srcId="{495B4D62-AA25-462D-8922-85C993E1BA6B}" destId="{E069D8B0-6909-44A5-A5B1-CCE6804F41CF}" srcOrd="0" destOrd="0" presId="urn:microsoft.com/office/officeart/2005/8/layout/hierarchy6"/>
    <dgm:cxn modelId="{2DCABB0F-F65D-41E0-AC86-B9031CD94E38}" srcId="{2F03E47F-BF0B-4AFC-AEA2-0444EA3D5608}" destId="{D145E169-F2E1-4937-820C-FA03552382B7}" srcOrd="2" destOrd="0" parTransId="{8844656B-D103-4B4F-9368-F15CF67EF147}" sibTransId="{2F8654EC-A2C3-43F8-9965-E4CD4C15AD57}"/>
    <dgm:cxn modelId="{BB0845FE-84A3-4031-9A46-EC4A03EAA7BD}" type="presOf" srcId="{F0CB0AE3-5F9E-4F74-90F2-F783ABCAE697}" destId="{EB90E405-1750-42BE-925C-615824A1EFF1}" srcOrd="0" destOrd="0" presId="urn:microsoft.com/office/officeart/2005/8/layout/hierarchy6"/>
    <dgm:cxn modelId="{F1AE67EB-DB73-4A47-AB7C-292DF78C62E1}" type="presOf" srcId="{7838546A-E96C-49CB-9109-F81835EC2685}" destId="{00F73EFA-EC12-4420-8AD9-16077C7C5051}" srcOrd="0" destOrd="0" presId="urn:microsoft.com/office/officeart/2005/8/layout/hierarchy6"/>
    <dgm:cxn modelId="{4CE7F0AE-D62B-43EF-8470-98625339DF37}" srcId="{7AE69D93-087E-4D42-98DD-EAEE734D5456}" destId="{2F03E47F-BF0B-4AFC-AEA2-0444EA3D5608}" srcOrd="0" destOrd="0" parTransId="{45050752-F462-48F9-B1E1-D624D7E74CAB}" sibTransId="{FCF40A86-2226-4CE4-8196-CF6D43478C52}"/>
    <dgm:cxn modelId="{C0B4EB4E-EEE7-432E-96F8-F7E82BA78FDF}" type="presOf" srcId="{96A8709B-8532-454D-9E8B-B73991332425}" destId="{76C7A04F-DD77-411D-95F7-5869050978E7}" srcOrd="0" destOrd="0" presId="urn:microsoft.com/office/officeart/2005/8/layout/hierarchy6"/>
    <dgm:cxn modelId="{60FD2608-FC9F-4709-9D02-9546DF056EE1}" type="presOf" srcId="{BE55358C-A706-4820-BB77-E4BF7B7941FC}" destId="{413B935A-7B81-461B-9A6D-3D9227DDE5DD}" srcOrd="0" destOrd="0" presId="urn:microsoft.com/office/officeart/2005/8/layout/hierarchy6"/>
    <dgm:cxn modelId="{3C501E79-3955-4E87-B048-A7A31C273074}" type="presOf" srcId="{28306B62-7922-43F6-9F54-3AD3BB192D25}" destId="{06F6374A-3362-449E-B261-655A7569F499}" srcOrd="0" destOrd="0" presId="urn:microsoft.com/office/officeart/2005/8/layout/hierarchy6"/>
    <dgm:cxn modelId="{BF7B43C5-33AD-4EFF-9C52-985EFFA7FDD6}" srcId="{A8DA4925-38DA-4AB6-866E-072C4A5C0829}" destId="{ECD67B0A-1C8C-47EC-B1BC-A47A62E97D11}" srcOrd="0" destOrd="0" parTransId="{AFEB6F39-1D7E-441C-A8D7-31E1B449AB0F}" sibTransId="{2AA30310-DBBE-4F50-AC61-E56A3D6CCEAF}"/>
    <dgm:cxn modelId="{C4743B95-EFF4-4591-B02E-C9ADBDEA2698}" srcId="{2F03E47F-BF0B-4AFC-AEA2-0444EA3D5608}" destId="{A8DA4925-38DA-4AB6-866E-072C4A5C0829}" srcOrd="1" destOrd="0" parTransId="{BE55358C-A706-4820-BB77-E4BF7B7941FC}" sibTransId="{43881087-4B04-4355-BB5B-737A46185678}"/>
    <dgm:cxn modelId="{99A0BA5C-1129-4274-B6E9-5CF1F6F913EF}" type="presOf" srcId="{36352E22-58BB-403B-A01E-ACD7BA1E84F0}" destId="{1BD84200-0CB4-40D5-AB57-34A6025EA9CF}" srcOrd="0" destOrd="0" presId="urn:microsoft.com/office/officeart/2005/8/layout/hierarchy6"/>
    <dgm:cxn modelId="{614694A9-E0A9-44E5-96FE-273E8BF2B73C}" type="presOf" srcId="{7B105049-D5F7-4922-A413-36463F4DC733}" destId="{AD0192DB-7E28-4037-8951-2EE5D289CBB3}" srcOrd="0" destOrd="0" presId="urn:microsoft.com/office/officeart/2005/8/layout/hierarchy6"/>
    <dgm:cxn modelId="{30C9B14A-6815-4A84-A9C0-070BE8A1303A}" srcId="{D145E169-F2E1-4937-820C-FA03552382B7}" destId="{7B105049-D5F7-4922-A413-36463F4DC733}" srcOrd="1" destOrd="0" parTransId="{364C6E66-B543-40FE-A6A7-B2337C121F47}" sibTransId="{96E181F3-CB59-4D8A-9D4B-1B1F6DD1AEC3}"/>
    <dgm:cxn modelId="{818985C0-3524-450B-9864-91A6DCBE6037}" srcId="{D145E169-F2E1-4937-820C-FA03552382B7}" destId="{495B4D62-AA25-462D-8922-85C993E1BA6B}" srcOrd="0" destOrd="0" parTransId="{96A8709B-8532-454D-9E8B-B73991332425}" sibTransId="{416F60B3-2F6D-4B1C-95B4-2723897C03BF}"/>
    <dgm:cxn modelId="{4E7E6B8F-F44F-4315-ADBF-590DCB666216}" type="presOf" srcId="{B4EF4DAD-9244-472C-94F9-202CD04ED83E}" destId="{E13E96A9-B309-468A-A85B-F9DD90A0EE54}" srcOrd="0" destOrd="0" presId="urn:microsoft.com/office/officeart/2005/8/layout/hierarchy6"/>
    <dgm:cxn modelId="{9278766B-314D-4886-BCE0-8B6B6A9433F6}" type="presOf" srcId="{7AE69D93-087E-4D42-98DD-EAEE734D5456}" destId="{856DF213-5B73-4DC0-A74B-70FE07F1D735}" srcOrd="0" destOrd="0" presId="urn:microsoft.com/office/officeart/2005/8/layout/hierarchy6"/>
    <dgm:cxn modelId="{1403DCB2-A8A1-488E-9736-EED60BF7B2D7}" type="presOf" srcId="{364C6E66-B543-40FE-A6A7-B2337C121F47}" destId="{1CEE8C1E-287D-43BC-A4CB-67FE4C10763B}" srcOrd="0" destOrd="0" presId="urn:microsoft.com/office/officeart/2005/8/layout/hierarchy6"/>
    <dgm:cxn modelId="{06ACB32E-2E48-49DB-9BB0-1C4C885BA47A}" srcId="{2F03E47F-BF0B-4AFC-AEA2-0444EA3D5608}" destId="{F0CB0AE3-5F9E-4F74-90F2-F783ABCAE697}" srcOrd="0" destOrd="0" parTransId="{07C32119-BB0E-4129-A67F-BB2ADFE8D494}" sibTransId="{532FDF09-65AC-464D-9442-5121E259C6B2}"/>
    <dgm:cxn modelId="{378FB03C-C3C5-4AE8-8C15-2113B5A3837E}" type="presOf" srcId="{D145E169-F2E1-4937-820C-FA03552382B7}" destId="{75572C09-C41D-4F23-A1AE-F4DA19E1B0E6}" srcOrd="0" destOrd="0" presId="urn:microsoft.com/office/officeart/2005/8/layout/hierarchy6"/>
    <dgm:cxn modelId="{DAC788D8-3B69-4149-A813-36920F1F35BC}" type="presOf" srcId="{AFEB6F39-1D7E-441C-A8D7-31E1B449AB0F}" destId="{37BB7A20-A0F9-4A84-A0CF-C3D33FDDF744}" srcOrd="0" destOrd="0" presId="urn:microsoft.com/office/officeart/2005/8/layout/hierarchy6"/>
    <dgm:cxn modelId="{5FDF6046-F8BA-4766-A4A0-F2A98E3C569F}" type="presOf" srcId="{ECD67B0A-1C8C-47EC-B1BC-A47A62E97D11}" destId="{F8C3FE7C-A617-496E-9A29-62FB99F4F7B6}" srcOrd="0" destOrd="0" presId="urn:microsoft.com/office/officeart/2005/8/layout/hierarchy6"/>
    <dgm:cxn modelId="{C9484514-05E9-4A47-A2BB-E0696FCA9940}" type="presOf" srcId="{8B6D0B4C-97D7-459C-9FF6-624426F755A2}" destId="{95AD83BD-8DAF-4162-84B9-B3D1EED70FD5}" srcOrd="0" destOrd="0" presId="urn:microsoft.com/office/officeart/2005/8/layout/hierarchy6"/>
    <dgm:cxn modelId="{179E79EC-5DC8-4621-814C-8F9737A16754}" srcId="{7B105049-D5F7-4922-A413-36463F4DC733}" destId="{B4CBC41B-7DE2-43A4-842D-49A8C99243A1}" srcOrd="0" destOrd="0" parTransId="{36352E22-58BB-403B-A01E-ACD7BA1E84F0}" sibTransId="{FC39DABD-EB64-4706-84DB-BC9B88A5CC55}"/>
    <dgm:cxn modelId="{3F150672-EE91-4063-82E5-30F7E554000E}" type="presParOf" srcId="{856DF213-5B73-4DC0-A74B-70FE07F1D735}" destId="{A61CC517-B0DC-46EC-B0E6-9B733B706D68}" srcOrd="0" destOrd="0" presId="urn:microsoft.com/office/officeart/2005/8/layout/hierarchy6"/>
    <dgm:cxn modelId="{BC80D0AA-4BAF-4EB6-8B29-1C895B434CB9}" type="presParOf" srcId="{A61CC517-B0DC-46EC-B0E6-9B733B706D68}" destId="{F2E54DD9-776C-496E-ABF9-E5F60684D2B9}" srcOrd="0" destOrd="0" presId="urn:microsoft.com/office/officeart/2005/8/layout/hierarchy6"/>
    <dgm:cxn modelId="{F25526A4-1C97-4717-BF66-6EDA7FE8C4FA}" type="presParOf" srcId="{F2E54DD9-776C-496E-ABF9-E5F60684D2B9}" destId="{7CBA90E1-3BA8-4C6E-BE46-34A739322002}" srcOrd="0" destOrd="0" presId="urn:microsoft.com/office/officeart/2005/8/layout/hierarchy6"/>
    <dgm:cxn modelId="{DC1AD465-7FA1-4D5D-9248-8356F2B43C98}" type="presParOf" srcId="{7CBA90E1-3BA8-4C6E-BE46-34A739322002}" destId="{13E31C21-D320-42D9-B750-31722CCE8CAD}" srcOrd="0" destOrd="0" presId="urn:microsoft.com/office/officeart/2005/8/layout/hierarchy6"/>
    <dgm:cxn modelId="{B576E1D5-40CA-4B2E-856A-1D9153BCC099}" type="presParOf" srcId="{7CBA90E1-3BA8-4C6E-BE46-34A739322002}" destId="{ABA58714-4F9F-449E-A3DE-B4C16B706E7D}" srcOrd="1" destOrd="0" presId="urn:microsoft.com/office/officeart/2005/8/layout/hierarchy6"/>
    <dgm:cxn modelId="{8EDE6E62-2981-4E5D-8CB6-36410AC375AA}" type="presParOf" srcId="{ABA58714-4F9F-449E-A3DE-B4C16B706E7D}" destId="{64F41FB7-9E69-4AAA-A220-1870C267298B}" srcOrd="0" destOrd="0" presId="urn:microsoft.com/office/officeart/2005/8/layout/hierarchy6"/>
    <dgm:cxn modelId="{911609FD-0E4A-4429-A473-107782195483}" type="presParOf" srcId="{ABA58714-4F9F-449E-A3DE-B4C16B706E7D}" destId="{BE437217-113B-4109-878E-A5909BC73E97}" srcOrd="1" destOrd="0" presId="urn:microsoft.com/office/officeart/2005/8/layout/hierarchy6"/>
    <dgm:cxn modelId="{63574AC9-D641-4118-8A8A-062F58BFF67E}" type="presParOf" srcId="{BE437217-113B-4109-878E-A5909BC73E97}" destId="{EB90E405-1750-42BE-925C-615824A1EFF1}" srcOrd="0" destOrd="0" presId="urn:microsoft.com/office/officeart/2005/8/layout/hierarchy6"/>
    <dgm:cxn modelId="{790EAB34-B86F-489D-808E-29AF622D41F3}" type="presParOf" srcId="{BE437217-113B-4109-878E-A5909BC73E97}" destId="{483B5DF6-5C53-4855-B2DF-5E97EF593F08}" srcOrd="1" destOrd="0" presId="urn:microsoft.com/office/officeart/2005/8/layout/hierarchy6"/>
    <dgm:cxn modelId="{7190675A-F4A4-4245-83F6-DCBD694C4D65}" type="presParOf" srcId="{483B5DF6-5C53-4855-B2DF-5E97EF593F08}" destId="{00F73EFA-EC12-4420-8AD9-16077C7C5051}" srcOrd="0" destOrd="0" presId="urn:microsoft.com/office/officeart/2005/8/layout/hierarchy6"/>
    <dgm:cxn modelId="{C37E066D-80DA-4DBE-9073-B020A098EEFF}" type="presParOf" srcId="{483B5DF6-5C53-4855-B2DF-5E97EF593F08}" destId="{4312F5BD-8717-4CEE-94E1-56BB68932FCB}" srcOrd="1" destOrd="0" presId="urn:microsoft.com/office/officeart/2005/8/layout/hierarchy6"/>
    <dgm:cxn modelId="{E6700420-038B-4B34-9D6F-E68160813D3C}" type="presParOf" srcId="{4312F5BD-8717-4CEE-94E1-56BB68932FCB}" destId="{06F6374A-3362-449E-B261-655A7569F499}" srcOrd="0" destOrd="0" presId="urn:microsoft.com/office/officeart/2005/8/layout/hierarchy6"/>
    <dgm:cxn modelId="{7A968BD7-2491-4ED1-8D8D-350608F30AAF}" type="presParOf" srcId="{4312F5BD-8717-4CEE-94E1-56BB68932FCB}" destId="{FC88221F-3729-494B-B205-F722643EE569}" srcOrd="1" destOrd="0" presId="urn:microsoft.com/office/officeart/2005/8/layout/hierarchy6"/>
    <dgm:cxn modelId="{ABBA1CF5-54F4-4E33-8DC8-8C28EC58C07F}" type="presParOf" srcId="{FC88221F-3729-494B-B205-F722643EE569}" destId="{DE1D1DA2-B331-457D-954A-E1F4D9A2157E}" srcOrd="0" destOrd="0" presId="urn:microsoft.com/office/officeart/2005/8/layout/hierarchy6"/>
    <dgm:cxn modelId="{37F0BB13-3D6B-4D80-8E35-5AD4513DCDB9}" type="presParOf" srcId="{FC88221F-3729-494B-B205-F722643EE569}" destId="{B104806E-D512-4D08-B691-B773B2536CE7}" srcOrd="1" destOrd="0" presId="urn:microsoft.com/office/officeart/2005/8/layout/hierarchy6"/>
    <dgm:cxn modelId="{0D9E4A97-C8D8-4976-983C-8B67C812C731}" type="presParOf" srcId="{B104806E-D512-4D08-B691-B773B2536CE7}" destId="{E13E96A9-B309-468A-A85B-F9DD90A0EE54}" srcOrd="0" destOrd="0" presId="urn:microsoft.com/office/officeart/2005/8/layout/hierarchy6"/>
    <dgm:cxn modelId="{8A1D6CCC-FC53-4AB4-BC0E-E8ACD032E23B}" type="presParOf" srcId="{B104806E-D512-4D08-B691-B773B2536CE7}" destId="{6D92D5FA-E77A-46B8-AE4B-D8A0B5E7ADE2}" srcOrd="1" destOrd="0" presId="urn:microsoft.com/office/officeart/2005/8/layout/hierarchy6"/>
    <dgm:cxn modelId="{A1D074C2-2632-4377-9781-B86E45D85BC5}" type="presParOf" srcId="{ABA58714-4F9F-449E-A3DE-B4C16B706E7D}" destId="{413B935A-7B81-461B-9A6D-3D9227DDE5DD}" srcOrd="2" destOrd="0" presId="urn:microsoft.com/office/officeart/2005/8/layout/hierarchy6"/>
    <dgm:cxn modelId="{7B5A116C-705D-426C-AE2C-84FB6F241B12}" type="presParOf" srcId="{ABA58714-4F9F-449E-A3DE-B4C16B706E7D}" destId="{8F6C041C-08CB-4CFA-91AE-37625B9B9F88}" srcOrd="3" destOrd="0" presId="urn:microsoft.com/office/officeart/2005/8/layout/hierarchy6"/>
    <dgm:cxn modelId="{69940B2B-90A9-4C7C-B1DB-8A49D9544534}" type="presParOf" srcId="{8F6C041C-08CB-4CFA-91AE-37625B9B9F88}" destId="{7227E8DB-C74D-4BBC-98FD-B74BE342F4F1}" srcOrd="0" destOrd="0" presId="urn:microsoft.com/office/officeart/2005/8/layout/hierarchy6"/>
    <dgm:cxn modelId="{3C1B6843-3E02-4E97-B26E-4E4AC34B019F}" type="presParOf" srcId="{8F6C041C-08CB-4CFA-91AE-37625B9B9F88}" destId="{9602D47D-7FDB-453C-9A29-8F75096247C4}" srcOrd="1" destOrd="0" presId="urn:microsoft.com/office/officeart/2005/8/layout/hierarchy6"/>
    <dgm:cxn modelId="{9C97503E-E104-4A1D-ABE6-3DF90091ED0E}" type="presParOf" srcId="{9602D47D-7FDB-453C-9A29-8F75096247C4}" destId="{37BB7A20-A0F9-4A84-A0CF-C3D33FDDF744}" srcOrd="0" destOrd="0" presId="urn:microsoft.com/office/officeart/2005/8/layout/hierarchy6"/>
    <dgm:cxn modelId="{65390A5F-8033-43DD-B759-11080C2CDAE6}" type="presParOf" srcId="{9602D47D-7FDB-453C-9A29-8F75096247C4}" destId="{A9DEED56-8EB1-482A-A210-561CA31C5665}" srcOrd="1" destOrd="0" presId="urn:microsoft.com/office/officeart/2005/8/layout/hierarchy6"/>
    <dgm:cxn modelId="{F983DD1B-082B-42D8-8065-5952A119362B}" type="presParOf" srcId="{A9DEED56-8EB1-482A-A210-561CA31C5665}" destId="{F8C3FE7C-A617-496E-9A29-62FB99F4F7B6}" srcOrd="0" destOrd="0" presId="urn:microsoft.com/office/officeart/2005/8/layout/hierarchy6"/>
    <dgm:cxn modelId="{5960C5F4-A03D-4F3F-8CB3-B9AD750EA965}" type="presParOf" srcId="{A9DEED56-8EB1-482A-A210-561CA31C5665}" destId="{125262BB-17CD-44BC-B608-8B95B29237E5}" srcOrd="1" destOrd="0" presId="urn:microsoft.com/office/officeart/2005/8/layout/hierarchy6"/>
    <dgm:cxn modelId="{01B26388-2604-4A20-A68A-A7870FA10406}" type="presParOf" srcId="{125262BB-17CD-44BC-B608-8B95B29237E5}" destId="{B70EA673-5339-4BCA-8D9E-4022D627C7E4}" srcOrd="0" destOrd="0" presId="urn:microsoft.com/office/officeart/2005/8/layout/hierarchy6"/>
    <dgm:cxn modelId="{C4BED51A-15C1-4588-8BFB-0414AD0F77D8}" type="presParOf" srcId="{125262BB-17CD-44BC-B608-8B95B29237E5}" destId="{F2D1FA90-D53D-4186-B05D-59297A81761B}" srcOrd="1" destOrd="0" presId="urn:microsoft.com/office/officeart/2005/8/layout/hierarchy6"/>
    <dgm:cxn modelId="{1535309D-299C-4CF8-ABF6-3CBE825BB5AB}" type="presParOf" srcId="{F2D1FA90-D53D-4186-B05D-59297A81761B}" destId="{95AD83BD-8DAF-4162-84B9-B3D1EED70FD5}" srcOrd="0" destOrd="0" presId="urn:microsoft.com/office/officeart/2005/8/layout/hierarchy6"/>
    <dgm:cxn modelId="{D38BA7CB-87B8-4911-AC7F-A6B7711999CE}" type="presParOf" srcId="{F2D1FA90-D53D-4186-B05D-59297A81761B}" destId="{926CD4AD-B75C-4FC1-8979-08AB26525BF2}" srcOrd="1" destOrd="0" presId="urn:microsoft.com/office/officeart/2005/8/layout/hierarchy6"/>
    <dgm:cxn modelId="{7BE88CE2-6E1A-4845-AE9B-DCAE1A0B4E19}" type="presParOf" srcId="{ABA58714-4F9F-449E-A3DE-B4C16B706E7D}" destId="{7D5B33EC-A0A4-4FD2-AE39-A75049C8EF12}" srcOrd="4" destOrd="0" presId="urn:microsoft.com/office/officeart/2005/8/layout/hierarchy6"/>
    <dgm:cxn modelId="{0D62E7D5-5EC6-451D-B870-20766447A3EC}" type="presParOf" srcId="{ABA58714-4F9F-449E-A3DE-B4C16B706E7D}" destId="{3CD8733D-50E4-4E4D-AC16-FDA3F76D23B0}" srcOrd="5" destOrd="0" presId="urn:microsoft.com/office/officeart/2005/8/layout/hierarchy6"/>
    <dgm:cxn modelId="{F2F4C5F2-90BA-4107-A0FF-D7E84FF761F6}" type="presParOf" srcId="{3CD8733D-50E4-4E4D-AC16-FDA3F76D23B0}" destId="{75572C09-C41D-4F23-A1AE-F4DA19E1B0E6}" srcOrd="0" destOrd="0" presId="urn:microsoft.com/office/officeart/2005/8/layout/hierarchy6"/>
    <dgm:cxn modelId="{3FA44994-F25C-4E31-9BE6-1CE2D15A497B}" type="presParOf" srcId="{3CD8733D-50E4-4E4D-AC16-FDA3F76D23B0}" destId="{D8BE1657-DE8F-4AAD-A4CB-F6EB533DD55D}" srcOrd="1" destOrd="0" presId="urn:microsoft.com/office/officeart/2005/8/layout/hierarchy6"/>
    <dgm:cxn modelId="{8C8EB7C4-CE28-4687-9D19-7F871927D1D6}" type="presParOf" srcId="{D8BE1657-DE8F-4AAD-A4CB-F6EB533DD55D}" destId="{76C7A04F-DD77-411D-95F7-5869050978E7}" srcOrd="0" destOrd="0" presId="urn:microsoft.com/office/officeart/2005/8/layout/hierarchy6"/>
    <dgm:cxn modelId="{F726FC4A-FEAB-4EB7-99D9-ECA69BE3E75E}" type="presParOf" srcId="{D8BE1657-DE8F-4AAD-A4CB-F6EB533DD55D}" destId="{9CA8DD5F-81BC-4C5B-B0C5-D0BC20F42CF1}" srcOrd="1" destOrd="0" presId="urn:microsoft.com/office/officeart/2005/8/layout/hierarchy6"/>
    <dgm:cxn modelId="{DDF0A196-B7B4-4EFA-B3BC-3F0480389DCC}" type="presParOf" srcId="{9CA8DD5F-81BC-4C5B-B0C5-D0BC20F42CF1}" destId="{E069D8B0-6909-44A5-A5B1-CCE6804F41CF}" srcOrd="0" destOrd="0" presId="urn:microsoft.com/office/officeart/2005/8/layout/hierarchy6"/>
    <dgm:cxn modelId="{DAA6F336-096F-42EA-8EAD-642A2F45A351}" type="presParOf" srcId="{9CA8DD5F-81BC-4C5B-B0C5-D0BC20F42CF1}" destId="{983F1FC6-ADD2-4235-BB53-9068D2468F78}" srcOrd="1" destOrd="0" presId="urn:microsoft.com/office/officeart/2005/8/layout/hierarchy6"/>
    <dgm:cxn modelId="{34F2570D-6994-4F41-869E-9BD15B4B2E6A}" type="presParOf" srcId="{D8BE1657-DE8F-4AAD-A4CB-F6EB533DD55D}" destId="{1CEE8C1E-287D-43BC-A4CB-67FE4C10763B}" srcOrd="2" destOrd="0" presId="urn:microsoft.com/office/officeart/2005/8/layout/hierarchy6"/>
    <dgm:cxn modelId="{C02A7D79-4FEE-4A1D-B5E9-4747D279B210}" type="presParOf" srcId="{D8BE1657-DE8F-4AAD-A4CB-F6EB533DD55D}" destId="{C6F4B5AF-FAE0-407C-B769-CB18C276E249}" srcOrd="3" destOrd="0" presId="urn:microsoft.com/office/officeart/2005/8/layout/hierarchy6"/>
    <dgm:cxn modelId="{5BE1933C-65D0-4F73-B244-0A211D621BB5}" type="presParOf" srcId="{C6F4B5AF-FAE0-407C-B769-CB18C276E249}" destId="{AD0192DB-7E28-4037-8951-2EE5D289CBB3}" srcOrd="0" destOrd="0" presId="urn:microsoft.com/office/officeart/2005/8/layout/hierarchy6"/>
    <dgm:cxn modelId="{AF685F15-502A-414E-B9EA-DB2090DC4B00}" type="presParOf" srcId="{C6F4B5AF-FAE0-407C-B769-CB18C276E249}" destId="{82C61F01-0B97-4B26-9BCF-025AE112CCF3}" srcOrd="1" destOrd="0" presId="urn:microsoft.com/office/officeart/2005/8/layout/hierarchy6"/>
    <dgm:cxn modelId="{E11D9028-A0B3-4F14-BD9A-01DEB251941E}" type="presParOf" srcId="{82C61F01-0B97-4B26-9BCF-025AE112CCF3}" destId="{1BD84200-0CB4-40D5-AB57-34A6025EA9CF}" srcOrd="0" destOrd="0" presId="urn:microsoft.com/office/officeart/2005/8/layout/hierarchy6"/>
    <dgm:cxn modelId="{9CE78B03-7C3E-4E7F-9E9A-07BD8EDD4DEC}" type="presParOf" srcId="{82C61F01-0B97-4B26-9BCF-025AE112CCF3}" destId="{D74E3D6A-F704-457A-98E1-03EE5C3D4AAD}" srcOrd="1" destOrd="0" presId="urn:microsoft.com/office/officeart/2005/8/layout/hierarchy6"/>
    <dgm:cxn modelId="{900161E2-1AA2-48AB-9378-380B9147F9F1}" type="presParOf" srcId="{D74E3D6A-F704-457A-98E1-03EE5C3D4AAD}" destId="{6AA6FB68-D43B-480E-9124-472A01409E90}" srcOrd="0" destOrd="0" presId="urn:microsoft.com/office/officeart/2005/8/layout/hierarchy6"/>
    <dgm:cxn modelId="{BFB88FF7-1DF5-4261-8229-153D1154637D}" type="presParOf" srcId="{D74E3D6A-F704-457A-98E1-03EE5C3D4AAD}" destId="{EF17D363-4275-4043-B51B-83FBCDCFF341}" srcOrd="1" destOrd="0" presId="urn:microsoft.com/office/officeart/2005/8/layout/hierarchy6"/>
    <dgm:cxn modelId="{68FC7898-992F-4F08-87D2-61E4B16AEA8B}" type="presParOf" srcId="{856DF213-5B73-4DC0-A74B-70FE07F1D735}" destId="{D66D21D4-18F5-4850-944F-FCAFE82C07D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31C21-D320-42D9-B750-31722CCE8CAD}">
      <dsp:nvSpPr>
        <dsp:cNvPr id="0" name=""/>
        <dsp:cNvSpPr/>
      </dsp:nvSpPr>
      <dsp:spPr>
        <a:xfrm>
          <a:off x="2275053" y="217775"/>
          <a:ext cx="2099335" cy="606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GoF</a:t>
          </a:r>
          <a:r>
            <a:rPr lang="en-US" sz="1400" b="1" kern="1200" dirty="0" smtClean="0"/>
            <a:t> DESIGN PATTERN</a:t>
          </a:r>
          <a:endParaRPr lang="en-US" sz="1400" b="1" kern="1200" dirty="0"/>
        </a:p>
      </dsp:txBody>
      <dsp:txXfrm>
        <a:off x="2292824" y="235546"/>
        <a:ext cx="2063793" cy="571196"/>
      </dsp:txXfrm>
    </dsp:sp>
    <dsp:sp modelId="{64F41FB7-9E69-4AAA-A220-1870C267298B}">
      <dsp:nvSpPr>
        <dsp:cNvPr id="0" name=""/>
        <dsp:cNvSpPr/>
      </dsp:nvSpPr>
      <dsp:spPr>
        <a:xfrm>
          <a:off x="771130" y="824513"/>
          <a:ext cx="2553589" cy="279251"/>
        </a:xfrm>
        <a:custGeom>
          <a:avLst/>
          <a:gdLst/>
          <a:ahLst/>
          <a:cxnLst/>
          <a:rect l="0" t="0" r="0" b="0"/>
          <a:pathLst>
            <a:path>
              <a:moveTo>
                <a:pt x="2553589" y="0"/>
              </a:moveTo>
              <a:lnTo>
                <a:pt x="2553589" y="139625"/>
              </a:lnTo>
              <a:lnTo>
                <a:pt x="0" y="139625"/>
              </a:lnTo>
              <a:lnTo>
                <a:pt x="0" y="279251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0E405-1750-42BE-925C-615824A1EFF1}">
      <dsp:nvSpPr>
        <dsp:cNvPr id="0" name=""/>
        <dsp:cNvSpPr/>
      </dsp:nvSpPr>
      <dsp:spPr>
        <a:xfrm>
          <a:off x="155597" y="1103764"/>
          <a:ext cx="1231065" cy="606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CREATIONAL</a:t>
          </a:r>
          <a:endParaRPr lang="en-US" sz="1400" b="1" kern="1200" dirty="0"/>
        </a:p>
      </dsp:txBody>
      <dsp:txXfrm>
        <a:off x="173368" y="1121535"/>
        <a:ext cx="1195523" cy="571196"/>
      </dsp:txXfrm>
    </dsp:sp>
    <dsp:sp modelId="{00F73EFA-EC12-4420-8AD9-16077C7C5051}">
      <dsp:nvSpPr>
        <dsp:cNvPr id="0" name=""/>
        <dsp:cNvSpPr/>
      </dsp:nvSpPr>
      <dsp:spPr>
        <a:xfrm>
          <a:off x="711522" y="1710502"/>
          <a:ext cx="91440" cy="218000"/>
        </a:xfrm>
        <a:custGeom>
          <a:avLst/>
          <a:gdLst/>
          <a:ahLst/>
          <a:cxnLst/>
          <a:rect l="0" t="0" r="0" b="0"/>
          <a:pathLst>
            <a:path>
              <a:moveTo>
                <a:pt x="59608" y="0"/>
              </a:moveTo>
              <a:lnTo>
                <a:pt x="59608" y="109000"/>
              </a:lnTo>
              <a:lnTo>
                <a:pt x="45720" y="109000"/>
              </a:lnTo>
              <a:lnTo>
                <a:pt x="45720" y="21800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6374A-3362-449E-B261-655A7569F499}">
      <dsp:nvSpPr>
        <dsp:cNvPr id="0" name=""/>
        <dsp:cNvSpPr/>
      </dsp:nvSpPr>
      <dsp:spPr>
        <a:xfrm>
          <a:off x="163147" y="1928503"/>
          <a:ext cx="1188190" cy="606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Factory</a:t>
          </a:r>
          <a:r>
            <a:rPr lang="en-US" sz="1400" b="1" kern="1200" baseline="0" dirty="0" smtClean="0"/>
            <a:t> method</a:t>
          </a:r>
          <a:endParaRPr lang="en-US" sz="1400" b="1" kern="1200" dirty="0"/>
        </a:p>
      </dsp:txBody>
      <dsp:txXfrm>
        <a:off x="180918" y="1946274"/>
        <a:ext cx="1152648" cy="571196"/>
      </dsp:txXfrm>
    </dsp:sp>
    <dsp:sp modelId="{DE1D1DA2-B331-457D-954A-E1F4D9A2157E}">
      <dsp:nvSpPr>
        <dsp:cNvPr id="0" name=""/>
        <dsp:cNvSpPr/>
      </dsp:nvSpPr>
      <dsp:spPr>
        <a:xfrm>
          <a:off x="711522" y="2535241"/>
          <a:ext cx="91440" cy="324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2096"/>
              </a:lnTo>
              <a:lnTo>
                <a:pt x="94856" y="162096"/>
              </a:lnTo>
              <a:lnTo>
                <a:pt x="94856" y="32419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E96A9-B309-468A-A85B-F9DD90A0EE54}">
      <dsp:nvSpPr>
        <dsp:cNvPr id="0" name=""/>
        <dsp:cNvSpPr/>
      </dsp:nvSpPr>
      <dsp:spPr>
        <a:xfrm>
          <a:off x="135311" y="2859434"/>
          <a:ext cx="1342135" cy="2553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Abstract factory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Builder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Prototype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Singleton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174621" y="2898744"/>
        <a:ext cx="1263515" cy="2474819"/>
      </dsp:txXfrm>
    </dsp:sp>
    <dsp:sp modelId="{413B935A-7B81-461B-9A6D-3D9227DDE5DD}">
      <dsp:nvSpPr>
        <dsp:cNvPr id="0" name=""/>
        <dsp:cNvSpPr/>
      </dsp:nvSpPr>
      <dsp:spPr>
        <a:xfrm>
          <a:off x="2737926" y="824513"/>
          <a:ext cx="586793" cy="271054"/>
        </a:xfrm>
        <a:custGeom>
          <a:avLst/>
          <a:gdLst/>
          <a:ahLst/>
          <a:cxnLst/>
          <a:rect l="0" t="0" r="0" b="0"/>
          <a:pathLst>
            <a:path>
              <a:moveTo>
                <a:pt x="586793" y="0"/>
              </a:moveTo>
              <a:lnTo>
                <a:pt x="586793" y="135527"/>
              </a:lnTo>
              <a:lnTo>
                <a:pt x="0" y="135527"/>
              </a:lnTo>
              <a:lnTo>
                <a:pt x="0" y="27105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7E8DB-C74D-4BBC-98FD-B74BE342F4F1}">
      <dsp:nvSpPr>
        <dsp:cNvPr id="0" name=""/>
        <dsp:cNvSpPr/>
      </dsp:nvSpPr>
      <dsp:spPr>
        <a:xfrm>
          <a:off x="2061516" y="1095567"/>
          <a:ext cx="1352819" cy="606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STRUCTURAL</a:t>
          </a:r>
          <a:endParaRPr lang="en-US" sz="1400" b="1" kern="1200" dirty="0"/>
        </a:p>
      </dsp:txBody>
      <dsp:txXfrm>
        <a:off x="2079287" y="1113338"/>
        <a:ext cx="1317277" cy="571196"/>
      </dsp:txXfrm>
    </dsp:sp>
    <dsp:sp modelId="{37BB7A20-A0F9-4A84-A0CF-C3D33FDDF744}">
      <dsp:nvSpPr>
        <dsp:cNvPr id="0" name=""/>
        <dsp:cNvSpPr/>
      </dsp:nvSpPr>
      <dsp:spPr>
        <a:xfrm>
          <a:off x="2692206" y="1702305"/>
          <a:ext cx="91440" cy="2277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878"/>
              </a:lnTo>
              <a:lnTo>
                <a:pt x="54411" y="113878"/>
              </a:lnTo>
              <a:lnTo>
                <a:pt x="54411" y="22775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3FE7C-A617-496E-9A29-62FB99F4F7B6}">
      <dsp:nvSpPr>
        <dsp:cNvPr id="0" name=""/>
        <dsp:cNvSpPr/>
      </dsp:nvSpPr>
      <dsp:spPr>
        <a:xfrm>
          <a:off x="2133624" y="1930063"/>
          <a:ext cx="1225987" cy="606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Adaptor - class</a:t>
          </a:r>
          <a:endParaRPr lang="en-US" sz="1400" b="1" kern="1200" dirty="0"/>
        </a:p>
      </dsp:txBody>
      <dsp:txXfrm>
        <a:off x="2151395" y="1947834"/>
        <a:ext cx="1190445" cy="571196"/>
      </dsp:txXfrm>
    </dsp:sp>
    <dsp:sp modelId="{B70EA673-5339-4BCA-8D9E-4022D627C7E4}">
      <dsp:nvSpPr>
        <dsp:cNvPr id="0" name=""/>
        <dsp:cNvSpPr/>
      </dsp:nvSpPr>
      <dsp:spPr>
        <a:xfrm>
          <a:off x="2699742" y="2536801"/>
          <a:ext cx="91440" cy="361136"/>
        </a:xfrm>
        <a:custGeom>
          <a:avLst/>
          <a:gdLst/>
          <a:ahLst/>
          <a:cxnLst/>
          <a:rect l="0" t="0" r="0" b="0"/>
          <a:pathLst>
            <a:path>
              <a:moveTo>
                <a:pt x="46875" y="0"/>
              </a:moveTo>
              <a:lnTo>
                <a:pt x="46875" y="180568"/>
              </a:lnTo>
              <a:lnTo>
                <a:pt x="45720" y="180568"/>
              </a:lnTo>
              <a:lnTo>
                <a:pt x="45720" y="361136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D83BD-8DAF-4162-84B9-B3D1EED70FD5}">
      <dsp:nvSpPr>
        <dsp:cNvPr id="0" name=""/>
        <dsp:cNvSpPr/>
      </dsp:nvSpPr>
      <dsp:spPr>
        <a:xfrm>
          <a:off x="2051633" y="2897937"/>
          <a:ext cx="1387658" cy="2631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Adaptor – object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Bridge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Composite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Decorator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Flyweight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Façade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Proxy</a:t>
          </a:r>
          <a:endParaRPr lang="en-US" sz="1400" b="1" kern="1200" dirty="0"/>
        </a:p>
      </dsp:txBody>
      <dsp:txXfrm>
        <a:off x="2092276" y="2938580"/>
        <a:ext cx="1306372" cy="2550185"/>
      </dsp:txXfrm>
    </dsp:sp>
    <dsp:sp modelId="{7D5B33EC-A0A4-4FD2-AE39-A75049C8EF12}">
      <dsp:nvSpPr>
        <dsp:cNvPr id="0" name=""/>
        <dsp:cNvSpPr/>
      </dsp:nvSpPr>
      <dsp:spPr>
        <a:xfrm>
          <a:off x="3324720" y="824513"/>
          <a:ext cx="1833945" cy="253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774"/>
              </a:lnTo>
              <a:lnTo>
                <a:pt x="1833945" y="126774"/>
              </a:lnTo>
              <a:lnTo>
                <a:pt x="1833945" y="25354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72C09-C41D-4F23-A1AE-F4DA19E1B0E6}">
      <dsp:nvSpPr>
        <dsp:cNvPr id="0" name=""/>
        <dsp:cNvSpPr/>
      </dsp:nvSpPr>
      <dsp:spPr>
        <a:xfrm>
          <a:off x="4190444" y="1078063"/>
          <a:ext cx="1936444" cy="606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BEHAVIORAL</a:t>
          </a:r>
          <a:endParaRPr lang="en-US" sz="1400" b="1" kern="1200" dirty="0"/>
        </a:p>
      </dsp:txBody>
      <dsp:txXfrm>
        <a:off x="4208215" y="1095834"/>
        <a:ext cx="1900902" cy="571196"/>
      </dsp:txXfrm>
    </dsp:sp>
    <dsp:sp modelId="{76C7A04F-DD77-411D-95F7-5869050978E7}">
      <dsp:nvSpPr>
        <dsp:cNvPr id="0" name=""/>
        <dsp:cNvSpPr/>
      </dsp:nvSpPr>
      <dsp:spPr>
        <a:xfrm>
          <a:off x="4215940" y="1684801"/>
          <a:ext cx="942725" cy="237792"/>
        </a:xfrm>
        <a:custGeom>
          <a:avLst/>
          <a:gdLst/>
          <a:ahLst/>
          <a:cxnLst/>
          <a:rect l="0" t="0" r="0" b="0"/>
          <a:pathLst>
            <a:path>
              <a:moveTo>
                <a:pt x="942725" y="0"/>
              </a:moveTo>
              <a:lnTo>
                <a:pt x="942725" y="118896"/>
              </a:lnTo>
              <a:lnTo>
                <a:pt x="0" y="118896"/>
              </a:lnTo>
              <a:lnTo>
                <a:pt x="0" y="23779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9D8B0-6909-44A5-A5B1-CCE6804F41CF}">
      <dsp:nvSpPr>
        <dsp:cNvPr id="0" name=""/>
        <dsp:cNvSpPr/>
      </dsp:nvSpPr>
      <dsp:spPr>
        <a:xfrm>
          <a:off x="3660748" y="1922594"/>
          <a:ext cx="1110385" cy="606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Interprefer</a:t>
          </a:r>
          <a:endParaRPr lang="en-US" sz="1400" b="1" kern="1200" dirty="0"/>
        </a:p>
      </dsp:txBody>
      <dsp:txXfrm>
        <a:off x="3678519" y="1940365"/>
        <a:ext cx="1074843" cy="571196"/>
      </dsp:txXfrm>
    </dsp:sp>
    <dsp:sp modelId="{1CEE8C1E-287D-43BC-A4CB-67FE4C10763B}">
      <dsp:nvSpPr>
        <dsp:cNvPr id="0" name=""/>
        <dsp:cNvSpPr/>
      </dsp:nvSpPr>
      <dsp:spPr>
        <a:xfrm>
          <a:off x="5158666" y="1684801"/>
          <a:ext cx="374974" cy="240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43"/>
              </a:lnTo>
              <a:lnTo>
                <a:pt x="374974" y="120143"/>
              </a:lnTo>
              <a:lnTo>
                <a:pt x="374974" y="240286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192DB-7E28-4037-8951-2EE5D289CBB3}">
      <dsp:nvSpPr>
        <dsp:cNvPr id="0" name=""/>
        <dsp:cNvSpPr/>
      </dsp:nvSpPr>
      <dsp:spPr>
        <a:xfrm>
          <a:off x="4905630" y="1925087"/>
          <a:ext cx="1256020" cy="606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Template method</a:t>
          </a:r>
          <a:endParaRPr lang="en-US" sz="1400" b="1" kern="1200" dirty="0"/>
        </a:p>
      </dsp:txBody>
      <dsp:txXfrm>
        <a:off x="4923401" y="1942858"/>
        <a:ext cx="1220478" cy="571196"/>
      </dsp:txXfrm>
    </dsp:sp>
    <dsp:sp modelId="{1BD84200-0CB4-40D5-AB57-34A6025EA9CF}">
      <dsp:nvSpPr>
        <dsp:cNvPr id="0" name=""/>
        <dsp:cNvSpPr/>
      </dsp:nvSpPr>
      <dsp:spPr>
        <a:xfrm>
          <a:off x="4995747" y="2531825"/>
          <a:ext cx="537892" cy="405040"/>
        </a:xfrm>
        <a:custGeom>
          <a:avLst/>
          <a:gdLst/>
          <a:ahLst/>
          <a:cxnLst/>
          <a:rect l="0" t="0" r="0" b="0"/>
          <a:pathLst>
            <a:path>
              <a:moveTo>
                <a:pt x="537892" y="0"/>
              </a:moveTo>
              <a:lnTo>
                <a:pt x="537892" y="202520"/>
              </a:lnTo>
              <a:lnTo>
                <a:pt x="0" y="202520"/>
              </a:lnTo>
              <a:lnTo>
                <a:pt x="0" y="40504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6FB68-D43B-480E-9124-472A01409E90}">
      <dsp:nvSpPr>
        <dsp:cNvPr id="0" name=""/>
        <dsp:cNvSpPr/>
      </dsp:nvSpPr>
      <dsp:spPr>
        <a:xfrm>
          <a:off x="4045855" y="2936866"/>
          <a:ext cx="1899784" cy="25061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Chain of </a:t>
          </a:r>
          <a:r>
            <a:rPr lang="en-US" sz="1400" b="1" kern="1200" dirty="0" err="1" smtClean="0"/>
            <a:t>Responsibillity</a:t>
          </a:r>
          <a:endParaRPr lang="en-US" sz="14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Command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Iterator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Memento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Observe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State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Strategy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Visitor</a:t>
          </a:r>
          <a:endParaRPr lang="en-US" sz="1400" b="1" kern="1200" dirty="0"/>
        </a:p>
      </dsp:txBody>
      <dsp:txXfrm>
        <a:off x="4101498" y="2992509"/>
        <a:ext cx="1788498" cy="2394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5496-4402-4D61-9C44-43E84F2BC5F1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D2C8-6FB8-4726-80E8-B60C0EEC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6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trong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tương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2D2C8-6FB8-4726-80E8-B60C0EECBD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1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F0AC-156B-4D3C-B117-160158F8866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5B85-0A45-4282-9D36-8CF0F284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1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F0AC-156B-4D3C-B117-160158F8866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5B85-0A45-4282-9D36-8CF0F284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F0AC-156B-4D3C-B117-160158F8866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5B85-0A45-4282-9D36-8CF0F284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6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F0AC-156B-4D3C-B117-160158F8866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5B85-0A45-4282-9D36-8CF0F284B8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9365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F0AC-156B-4D3C-B117-160158F8866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5B85-0A45-4282-9D36-8CF0F284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02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F0AC-156B-4D3C-B117-160158F8866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5B85-0A45-4282-9D36-8CF0F284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74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F0AC-156B-4D3C-B117-160158F8866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5B85-0A45-4282-9D36-8CF0F284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54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F0AC-156B-4D3C-B117-160158F8866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5B85-0A45-4282-9D36-8CF0F284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1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F0AC-156B-4D3C-B117-160158F8866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5B85-0A45-4282-9D36-8CF0F284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F0AC-156B-4D3C-B117-160158F8866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5B85-0A45-4282-9D36-8CF0F284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0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F0AC-156B-4D3C-B117-160158F8866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5B85-0A45-4282-9D36-8CF0F284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F0AC-156B-4D3C-B117-160158F8866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5B85-0A45-4282-9D36-8CF0F284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F0AC-156B-4D3C-B117-160158F8866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5B85-0A45-4282-9D36-8CF0F284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4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F0AC-156B-4D3C-B117-160158F8866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5B85-0A45-4282-9D36-8CF0F284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F0AC-156B-4D3C-B117-160158F8866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5B85-0A45-4282-9D36-8CF0F284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7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F0AC-156B-4D3C-B117-160158F8866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5B85-0A45-4282-9D36-8CF0F284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6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F0AC-156B-4D3C-B117-160158F8866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5B85-0A45-4282-9D36-8CF0F284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8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34F0AC-156B-4D3C-B117-160158F8866C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55B85-0A45-4282-9D36-8CF0F284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38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3137848"/>
          </a:xfrm>
        </p:spPr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4522514" cy="110480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Đoàn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Hiếu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Tâm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– 1412477</a:t>
            </a:r>
          </a:p>
          <a:p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Nguyễn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Đình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Sơn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- 1412465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0" y="407872"/>
            <a:ext cx="6523630" cy="1298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ình chữ nhật 9"/>
          <p:cNvSpPr/>
          <p:nvPr/>
        </p:nvSpPr>
        <p:spPr>
          <a:xfrm>
            <a:off x="7833815" y="4585649"/>
            <a:ext cx="4358185" cy="11600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/>
          <p:cNvSpPr/>
          <p:nvPr/>
        </p:nvSpPr>
        <p:spPr>
          <a:xfrm>
            <a:off x="600501" y="300252"/>
            <a:ext cx="1856096" cy="1514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êu đề phụ 2"/>
          <p:cNvSpPr txBox="1">
            <a:spLocks/>
          </p:cNvSpPr>
          <p:nvPr/>
        </p:nvSpPr>
        <p:spPr>
          <a:xfrm>
            <a:off x="7970293" y="4778042"/>
            <a:ext cx="4522514" cy="1104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GVHD: </a:t>
            </a:r>
            <a:r>
              <a:rPr lang="en-US" b="1" dirty="0" err="1" smtClean="0">
                <a:solidFill>
                  <a:schemeClr val="bg1"/>
                </a:solidFill>
              </a:rPr>
              <a:t>Nguyễn</a:t>
            </a:r>
            <a:r>
              <a:rPr lang="en-US" b="1" dirty="0" smtClean="0">
                <a:solidFill>
                  <a:schemeClr val="bg1"/>
                </a:solidFill>
              </a:rPr>
              <a:t> Minh </a:t>
            </a:r>
            <a:r>
              <a:rPr lang="en-US" b="1" dirty="0" err="1" smtClean="0">
                <a:solidFill>
                  <a:schemeClr val="bg1"/>
                </a:solidFill>
              </a:rPr>
              <a:t>Huy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14ctt3.1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7" y="415476"/>
            <a:ext cx="1652424" cy="1298099"/>
          </a:xfrm>
          <a:prstGeom prst="rect">
            <a:avLst/>
          </a:prstGeom>
        </p:spPr>
      </p:pic>
      <p:sp>
        <p:nvSpPr>
          <p:cNvPr id="9" name="Hộp Văn bản 8"/>
          <p:cNvSpPr txBox="1"/>
          <p:nvPr/>
        </p:nvSpPr>
        <p:spPr>
          <a:xfrm>
            <a:off x="2753099" y="793866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ĐẠI HỌC QUỐC GIA TP HCM</a:t>
            </a:r>
          </a:p>
          <a:p>
            <a:r>
              <a:rPr lang="en-US" b="1" dirty="0" smtClean="0"/>
              <a:t>ĐẠI HỌC KHOA HỌC TỰ NHIÊN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79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MỘT SỐ MẪU THƯỜNG DÙNG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27790"/>
            <a:ext cx="10353986" cy="5095458"/>
          </a:xfrm>
        </p:spPr>
      </p:pic>
    </p:spTree>
    <p:extLst>
      <p:ext uri="{BB962C8B-B14F-4D97-AF65-F5344CB8AC3E}">
        <p14:creationId xmlns:p14="http://schemas.microsoft.com/office/powerpoint/2010/main" val="24050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DESIGN PATTERN </a:t>
            </a:r>
            <a:b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GIẢI QUYẾT VẤN ĐỀ NHƯ THẾ NÀO?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gặp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Tái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ngữ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khái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niệm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đọc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hiểu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quen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Tăng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4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CÁCH CHỌN MẪU THIẾT KẾ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dung,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Google</a:t>
            </a:r>
          </a:p>
          <a:p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Nghiên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nhau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Nghiên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7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CÁCH SỬ DỤNG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ác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biến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biểu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diễn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Sửa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sẵn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interface</a:t>
            </a:r>
          </a:p>
          <a:p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thừa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92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MẪU SINGLETON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class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phép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Print spooler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File system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Window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  <a:p>
            <a:pPr marL="457200" lvl="1" indent="0">
              <a:buNone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en-US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design the class such that any client cannot create more than one instance of the class?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Singleton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đảm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bảo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class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instance (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toàn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cục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nó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1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MẪU SINGLETON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646111" y="1213834"/>
            <a:ext cx="11131907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class</a:t>
            </a: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b="1" dirty="0">
                <a:solidFill>
                  <a:srgbClr val="FFC000"/>
                </a:solidFill>
                <a:latin typeface="Lucida Console" panose="020B0609040504020204" pitchFamily="49" charset="0"/>
              </a:rPr>
              <a:t>Singleton</a:t>
            </a:r>
            <a:r>
              <a:rPr lang="en-US" altLang="en-US" sz="1800" dirty="0"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</a:t>
            </a:r>
            <a:r>
              <a:rPr lang="en-US" alt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static</a:t>
            </a: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Singleton</a:t>
            </a:r>
            <a:r>
              <a:rPr lang="en-US" altLang="en-US" sz="1800" dirty="0">
                <a:latin typeface="Lucida Console" panose="020B0609040504020204" pitchFamily="49" charset="0"/>
              </a:rPr>
              <a:t>* Instance();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protected: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</a:t>
            </a:r>
            <a:r>
              <a:rPr lang="en-US" alt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Singleton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() {};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private: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</a:t>
            </a:r>
            <a:r>
              <a:rPr lang="en-US" alt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static</a:t>
            </a: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Singleton</a:t>
            </a:r>
            <a:r>
              <a:rPr lang="en-US" altLang="en-US" sz="1800" dirty="0">
                <a:latin typeface="Lucida Console" panose="020B0609040504020204" pitchFamily="49" charset="0"/>
              </a:rPr>
              <a:t>* _instance;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Singleton</a:t>
            </a:r>
            <a:r>
              <a:rPr lang="en-US" altLang="en-US" sz="1800" dirty="0">
                <a:latin typeface="Lucida Console" panose="020B0609040504020204" pitchFamily="49" charset="0"/>
              </a:rPr>
              <a:t>* </a:t>
            </a:r>
            <a:r>
              <a:rPr lang="en-US" alt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Singleton</a:t>
            </a:r>
            <a:r>
              <a:rPr lang="en-US" altLang="en-US" sz="1800" dirty="0">
                <a:latin typeface="Lucida Console" panose="020B0609040504020204" pitchFamily="49" charset="0"/>
              </a:rPr>
              <a:t>::_instance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Singleton</a:t>
            </a:r>
            <a:r>
              <a:rPr lang="en-US" altLang="en-US" sz="1800" dirty="0">
                <a:latin typeface="Lucida Console" panose="020B0609040504020204" pitchFamily="49" charset="0"/>
              </a:rPr>
              <a:t>* </a:t>
            </a:r>
            <a:r>
              <a:rPr lang="en-US" alt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Singleton</a:t>
            </a:r>
            <a:r>
              <a:rPr lang="en-US" altLang="en-US" sz="1800" dirty="0">
                <a:latin typeface="Lucida Console" panose="020B0609040504020204" pitchFamily="49" charset="0"/>
              </a:rPr>
              <a:t>::Instance()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</a:t>
            </a:r>
            <a:r>
              <a:rPr lang="en-US" alt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if</a:t>
            </a:r>
            <a:r>
              <a:rPr lang="en-US" altLang="en-US" sz="1800" dirty="0">
                <a:latin typeface="Lucida Console" panose="020B0609040504020204" pitchFamily="49" charset="0"/>
              </a:rPr>
              <a:t> ( _instance == 0 )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_instance = </a:t>
            </a:r>
            <a:r>
              <a:rPr lang="en-US" alt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new</a:t>
            </a:r>
            <a:r>
              <a:rPr lang="en-US" altLang="en-US" sz="1800" dirty="0"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Singleton</a:t>
            </a:r>
            <a:r>
              <a:rPr lang="en-US" altLang="en-US" sz="1800" dirty="0">
                <a:latin typeface="Lucida Console" panose="020B06090405040202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</a:t>
            </a:r>
            <a:r>
              <a:rPr lang="en-US" alt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1800" dirty="0">
                <a:latin typeface="Lucida Console" panose="020B0609040504020204" pitchFamily="49" charset="0"/>
              </a:rPr>
              <a:t> _instance;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 rot="5400000">
            <a:off x="10266726" y="680877"/>
            <a:ext cx="990599" cy="304799"/>
          </a:xfrm>
        </p:spPr>
        <p:txBody>
          <a:bodyPr/>
          <a:lstStyle/>
          <a:p>
            <a:fld id="{8CFAAA9A-B2D3-4155-A026-891D518D8BD6}" type="slidenum">
              <a:rPr lang="en-US" altLang="en-US"/>
              <a:pPr/>
              <a:t>15</a:t>
            </a:fld>
            <a:endParaRPr lang="en-US" altLang="en-US" dirty="0"/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015" y="1853248"/>
            <a:ext cx="5773003" cy="3425588"/>
          </a:xfrm>
          <a:prstGeom prst="rect">
            <a:avLst/>
          </a:prstGeom>
        </p:spPr>
      </p:pic>
      <p:sp>
        <p:nvSpPr>
          <p:cNvPr id="5" name="Hộp Văn bản 4"/>
          <p:cNvSpPr txBox="1"/>
          <p:nvPr/>
        </p:nvSpPr>
        <p:spPr>
          <a:xfrm>
            <a:off x="7697337" y="5548918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Singleton UML </a:t>
            </a:r>
            <a:r>
              <a:rPr lang="en-US" b="1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05496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78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8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MẪU SINGLETON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746913"/>
            <a:ext cx="8946541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1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Recommended books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87" y="2476756"/>
            <a:ext cx="3069121" cy="3772494"/>
          </a:xfrm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68" y="2476756"/>
            <a:ext cx="3027310" cy="37724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805218" y="1326764"/>
            <a:ext cx="4853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Patterns: Elements of Reusable Object-Oriented Software</a:t>
            </a:r>
            <a:br>
              <a:rPr lang="en-US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Authors: “Gang of four</a:t>
            </a:r>
            <a:r>
              <a:rPr lang="en-US" b="1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6670281" y="1326764"/>
            <a:ext cx="4548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 First: Design Patterns</a:t>
            </a:r>
            <a:br>
              <a:rPr lang="en-US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Authors: </a:t>
            </a:r>
            <a:r>
              <a:rPr lang="en-US" b="1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Several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Hộp Văn bản 7"/>
          <p:cNvSpPr txBox="1"/>
          <p:nvPr/>
        </p:nvSpPr>
        <p:spPr>
          <a:xfrm>
            <a:off x="805218" y="4090871"/>
            <a:ext cx="1160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  <a:endParaRPr lang="en-US" sz="30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Hộp Văn bản 8"/>
          <p:cNvSpPr txBox="1"/>
          <p:nvPr/>
        </p:nvSpPr>
        <p:spPr>
          <a:xfrm>
            <a:off x="6670281" y="4037011"/>
            <a:ext cx="1272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</a:t>
            </a:r>
            <a:endParaRPr lang="en-US" sz="30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2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HỎI ĐÁP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616229"/>
            <a:ext cx="10790714" cy="4620798"/>
          </a:xfrm>
        </p:spPr>
      </p:pic>
    </p:spTree>
    <p:extLst>
      <p:ext uri="{BB962C8B-B14F-4D97-AF65-F5344CB8AC3E}">
        <p14:creationId xmlns:p14="http://schemas.microsoft.com/office/powerpoint/2010/main" val="33599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GIỚI THIỆU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654" y="2524836"/>
            <a:ext cx="5029197" cy="3528300"/>
          </a:xfrm>
        </p:spPr>
      </p:pic>
      <p:sp>
        <p:nvSpPr>
          <p:cNvPr id="5" name="Hộp Văn bản 4"/>
          <p:cNvSpPr txBox="1"/>
          <p:nvPr/>
        </p:nvSpPr>
        <p:spPr>
          <a:xfrm>
            <a:off x="646111" y="1654348"/>
            <a:ext cx="6433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mềm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Hộp Văn bản 5"/>
          <p:cNvSpPr txBox="1"/>
          <p:nvPr/>
        </p:nvSpPr>
        <p:spPr>
          <a:xfrm>
            <a:off x="474393" y="2831570"/>
            <a:ext cx="6109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thích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án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nhỏ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rất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nhỏ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, hay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đúng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hơn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chương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đơn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giản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Khó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(implementation)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hiểu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thảo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công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án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mềm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ngày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càng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phụ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hân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phối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nhân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lực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án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vi-V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Ảnh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22" y="2524836"/>
            <a:ext cx="4838129" cy="352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1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868176" y="275996"/>
            <a:ext cx="6740057" cy="1921992"/>
          </a:xfrm>
        </p:spPr>
        <p:txBody>
          <a:bodyPr/>
          <a:lstStyle/>
          <a:p>
            <a:r>
              <a:rPr lang="en-US" sz="6000" dirty="0" smtClean="0"/>
              <a:t>DESIGN PATTERN</a:t>
            </a:r>
            <a:endParaRPr lang="en-US" sz="6000" dirty="0"/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12" y="1645920"/>
            <a:ext cx="4186749" cy="4031549"/>
          </a:xfrm>
        </p:spPr>
      </p:pic>
      <p:pic>
        <p:nvPicPr>
          <p:cNvPr id="1026" name="Picture 2" descr="http://onensemble.org/wp-content/uploads/2008/11/pattern_langu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749" y="1645920"/>
            <a:ext cx="4029540" cy="403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Hộp Văn bản 6"/>
          <p:cNvSpPr txBox="1"/>
          <p:nvPr/>
        </p:nvSpPr>
        <p:spPr>
          <a:xfrm>
            <a:off x="1801505" y="5991367"/>
            <a:ext cx="382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Christopher Wolfgang Alexander</a:t>
            </a:r>
            <a:endParaRPr lang="en-US" dirty="0"/>
          </a:p>
        </p:txBody>
      </p:sp>
      <p:sp>
        <p:nvSpPr>
          <p:cNvPr id="9" name="Hộp Văn bản 8"/>
          <p:cNvSpPr txBox="1"/>
          <p:nvPr/>
        </p:nvSpPr>
        <p:spPr>
          <a:xfrm>
            <a:off x="7251409" y="5991367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 </a:t>
            </a:r>
            <a:r>
              <a:rPr lang="en-US" b="1" dirty="0" smtClean="0"/>
              <a:t>Architectural </a:t>
            </a:r>
            <a:r>
              <a:rPr lang="en-US" b="1" dirty="0"/>
              <a:t>concept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926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 LÀ GÌ?</a:t>
            </a:r>
            <a:endParaRPr lang="en-US" dirty="0"/>
          </a:p>
        </p:txBody>
      </p:sp>
      <p:pic>
        <p:nvPicPr>
          <p:cNvPr id="6" name="Chỗ dành sẵn cho Nội dung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33" y="1697795"/>
            <a:ext cx="6947100" cy="4720977"/>
          </a:xfrm>
        </p:spPr>
      </p:pic>
      <p:sp>
        <p:nvSpPr>
          <p:cNvPr id="5" name="Hình chữ nhật 4"/>
          <p:cNvSpPr/>
          <p:nvPr/>
        </p:nvSpPr>
        <p:spPr>
          <a:xfrm>
            <a:off x="8462638" y="1853248"/>
            <a:ext cx="34392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“Each pattern describes a problem which occurs over and over again in our environment, and then describes the core of the solution to that problem, in such a way that you can use this solution a million times over, without ever doing it the same way twice”</a:t>
            </a:r>
          </a:p>
          <a:p>
            <a:pPr lvl="1"/>
            <a:r>
              <a:rPr lang="en-US" altLang="en-US" b="1" dirty="0" smtClean="0"/>
              <a:t>Charles Alexander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56090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PHÂN LOẠI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44005" y="2052918"/>
            <a:ext cx="520195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Design patterns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Creational 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patterns (5 </a:t>
            </a:r>
            <a:r>
              <a:rPr lang="en-US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Structural patterns (7 </a:t>
            </a:r>
            <a:r>
              <a:rPr lang="en-US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/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soát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class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layout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endParaRPr lang="en-US" alt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Behavioral patterns (11 </a:t>
            </a:r>
            <a:r>
              <a:rPr lang="en-US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/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soát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endParaRPr lang="en-US" alt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Sơ đồ 3"/>
          <p:cNvGraphicFramePr/>
          <p:nvPr>
            <p:extLst>
              <p:ext uri="{D42A27DB-BD31-4B8C-83A1-F6EECF244321}">
                <p14:modId xmlns:p14="http://schemas.microsoft.com/office/powerpoint/2010/main" val="2709696645"/>
              </p:ext>
            </p:extLst>
          </p:nvPr>
        </p:nvGraphicFramePr>
        <p:xfrm>
          <a:off x="5854889" y="873456"/>
          <a:ext cx="6161651" cy="5639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099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E31C21-D320-42D9-B750-31722CCE8C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3E31C21-D320-42D9-B750-31722CCE8C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F41FB7-9E69-4AAA-A220-1870C26729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64F41FB7-9E69-4AAA-A220-1870C26729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90E405-1750-42BE-925C-615824A1EF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EB90E405-1750-42BE-925C-615824A1EF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F73EFA-EC12-4420-8AD9-16077C7C50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00F73EFA-EC12-4420-8AD9-16077C7C50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F6374A-3362-449E-B261-655A7569F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06F6374A-3362-449E-B261-655A7569F4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1D1DA2-B331-457D-954A-E1F4D9A21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DE1D1DA2-B331-457D-954A-E1F4D9A215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3E96A9-B309-468A-A85B-F9DD90A0EE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E13E96A9-B309-468A-A85B-F9DD90A0EE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3B935A-7B81-461B-9A6D-3D9227DDE5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413B935A-7B81-461B-9A6D-3D9227DDE5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27E8DB-C74D-4BBC-98FD-B74BE342F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dgm id="{7227E8DB-C74D-4BBC-98FD-B74BE342F4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BB7A20-A0F9-4A84-A0CF-C3D33FDDF7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graphicEl>
                                              <a:dgm id="{37BB7A20-A0F9-4A84-A0CF-C3D33FDDF7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C3FE7C-A617-496E-9A29-62FB99F4F7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dgm id="{F8C3FE7C-A617-496E-9A29-62FB99F4F7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0EA673-5339-4BCA-8D9E-4022D627C7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dgm id="{B70EA673-5339-4BCA-8D9E-4022D627C7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AD83BD-8DAF-4162-84B9-B3D1EED70F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graphicEl>
                                              <a:dgm id="{95AD83BD-8DAF-4162-84B9-B3D1EED70F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5B33EC-A0A4-4FD2-AE39-A75049C8E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graphicEl>
                                              <a:dgm id="{7D5B33EC-A0A4-4FD2-AE39-A75049C8EF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572C09-C41D-4F23-A1AE-F4DA19E1B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dgm id="{75572C09-C41D-4F23-A1AE-F4DA19E1B0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C7A04F-DD77-411D-95F7-5869050978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graphicEl>
                                              <a:dgm id="{76C7A04F-DD77-411D-95F7-5869050978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69D8B0-6909-44A5-A5B1-CCE6804F41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graphicEl>
                                              <a:dgm id="{E069D8B0-6909-44A5-A5B1-CCE6804F41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EE8C1E-287D-43BC-A4CB-67FE4C1076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graphicEl>
                                              <a:dgm id="{1CEE8C1E-287D-43BC-A4CB-67FE4C1076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0192DB-7E28-4037-8951-2EE5D289CB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graphicEl>
                                              <a:dgm id="{AD0192DB-7E28-4037-8951-2EE5D289CB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D84200-0CB4-40D5-AB57-34A6025EA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graphicEl>
                                              <a:dgm id="{1BD84200-0CB4-40D5-AB57-34A6025EA9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A6FB68-D43B-480E-9124-472A01409E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graphicEl>
                                              <a:dgm id="{6AA6FB68-D43B-480E-9124-472A01409E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MỘT SỐ MẪU THƯỜNG DÙNG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4" y="1296537"/>
            <a:ext cx="10351245" cy="5063320"/>
          </a:xfrm>
        </p:spPr>
      </p:pic>
    </p:spTree>
    <p:extLst>
      <p:ext uri="{BB962C8B-B14F-4D97-AF65-F5344CB8AC3E}">
        <p14:creationId xmlns:p14="http://schemas.microsoft.com/office/powerpoint/2010/main" val="18875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MỘT SỐ MẪU THƯỜNG DÙNG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hỗ dành sẵn cho Nội dung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4" y="1296537"/>
            <a:ext cx="10269358" cy="506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MỘT SỐ MẪU THƯỜNG DÙNG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2" y="1323833"/>
            <a:ext cx="10353985" cy="5226711"/>
          </a:xfrm>
        </p:spPr>
      </p:pic>
    </p:spTree>
    <p:extLst>
      <p:ext uri="{BB962C8B-B14F-4D97-AF65-F5344CB8AC3E}">
        <p14:creationId xmlns:p14="http://schemas.microsoft.com/office/powerpoint/2010/main" val="41698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MỘT SỐ MẪU THƯỜNG DÙNG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hỗ dành sẵn cho Nội du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2" y="1351128"/>
            <a:ext cx="10353986" cy="519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9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</TotalTime>
  <Words>671</Words>
  <Application>Microsoft Office PowerPoint</Application>
  <PresentationFormat>Màn hình rộng</PresentationFormat>
  <Paragraphs>118</Paragraphs>
  <Slides>18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7" baseType="lpstr">
      <vt:lpstr>Arial</vt:lpstr>
      <vt:lpstr>Calibri</vt:lpstr>
      <vt:lpstr>Century Gothic</vt:lpstr>
      <vt:lpstr>Lucida Console</vt:lpstr>
      <vt:lpstr>Segoe UI</vt:lpstr>
      <vt:lpstr>Times New Roman</vt:lpstr>
      <vt:lpstr>Wingdings</vt:lpstr>
      <vt:lpstr>Wingdings 3</vt:lpstr>
      <vt:lpstr>Ion</vt:lpstr>
      <vt:lpstr>DESIGN PATTERN</vt:lpstr>
      <vt:lpstr>GIỚI THIỆU</vt:lpstr>
      <vt:lpstr>DESIGN PATTERN</vt:lpstr>
      <vt:lpstr>DESIGN PATTERN LÀ GÌ?</vt:lpstr>
      <vt:lpstr>PHÂN LOẠI</vt:lpstr>
      <vt:lpstr>MỘT SỐ MẪU THƯỜNG DÙNG</vt:lpstr>
      <vt:lpstr>MỘT SỐ MẪU THƯỜNG DÙNG</vt:lpstr>
      <vt:lpstr>MỘT SỐ MẪU THƯỜNG DÙNG</vt:lpstr>
      <vt:lpstr>MỘT SỐ MẪU THƯỜNG DÙNG</vt:lpstr>
      <vt:lpstr>MỘT SỐ MẪU THƯỜNG DÙNG</vt:lpstr>
      <vt:lpstr>DESIGN PATTERN  GIẢI QUYẾT VẤN ĐỀ NHƯ THẾ NÀO?</vt:lpstr>
      <vt:lpstr>CÁCH CHỌN MẪU THIẾT KẾ</vt:lpstr>
      <vt:lpstr>CÁCH SỬ DỤNG</vt:lpstr>
      <vt:lpstr>MẪU SINGLETON</vt:lpstr>
      <vt:lpstr>MẪU SINGLETON</vt:lpstr>
      <vt:lpstr>MẪU SINGLETON</vt:lpstr>
      <vt:lpstr>Recommended books</vt:lpstr>
      <vt:lpstr>HỎI ĐÁP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</dc:title>
  <dc:creator>Doan Genius</dc:creator>
  <cp:lastModifiedBy>Doan Genius</cp:lastModifiedBy>
  <cp:revision>90</cp:revision>
  <dcterms:created xsi:type="dcterms:W3CDTF">2015-11-08T07:06:44Z</dcterms:created>
  <dcterms:modified xsi:type="dcterms:W3CDTF">2015-11-10T01:20:45Z</dcterms:modified>
</cp:coreProperties>
</file>