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82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ED0-CE8B-4357-91AD-2DF4A484EA7E}" type="datetimeFigureOut">
              <a:rPr lang="es-ES" smtClean="0"/>
              <a:pPr/>
              <a:t>03/07/2018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6E8-69AE-4D0E-9381-6857EF18A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ED0-CE8B-4357-91AD-2DF4A484EA7E}" type="datetimeFigureOut">
              <a:rPr lang="es-ES" smtClean="0"/>
              <a:pPr/>
              <a:t>03/07/2018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6E8-69AE-4D0E-9381-6857EF18A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ED0-CE8B-4357-91AD-2DF4A484EA7E}" type="datetimeFigureOut">
              <a:rPr lang="es-ES" smtClean="0"/>
              <a:pPr/>
              <a:t>03/07/2018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6E8-69AE-4D0E-9381-6857EF18A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ED0-CE8B-4357-91AD-2DF4A484EA7E}" type="datetimeFigureOut">
              <a:rPr lang="es-ES" smtClean="0"/>
              <a:pPr/>
              <a:t>03/07/2018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6E8-69AE-4D0E-9381-6857EF18A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ED0-CE8B-4357-91AD-2DF4A484EA7E}" type="datetimeFigureOut">
              <a:rPr lang="es-ES" smtClean="0"/>
              <a:pPr/>
              <a:t>03/07/2018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6E8-69AE-4D0E-9381-6857EF18A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ED0-CE8B-4357-91AD-2DF4A484EA7E}" type="datetimeFigureOut">
              <a:rPr lang="es-ES" smtClean="0"/>
              <a:pPr/>
              <a:t>03/07/2018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6E8-69AE-4D0E-9381-6857EF18A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ED0-CE8B-4357-91AD-2DF4A484EA7E}" type="datetimeFigureOut">
              <a:rPr lang="es-ES" smtClean="0"/>
              <a:pPr/>
              <a:t>03/07/2018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6E8-69AE-4D0E-9381-6857EF18A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ED0-CE8B-4357-91AD-2DF4A484EA7E}" type="datetimeFigureOut">
              <a:rPr lang="es-ES" smtClean="0"/>
              <a:pPr/>
              <a:t>03/07/2018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6E8-69AE-4D0E-9381-6857EF18A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ED0-CE8B-4357-91AD-2DF4A484EA7E}" type="datetimeFigureOut">
              <a:rPr lang="es-ES" smtClean="0"/>
              <a:pPr/>
              <a:t>03/07/2018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6E8-69AE-4D0E-9381-6857EF18A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ED0-CE8B-4357-91AD-2DF4A484EA7E}" type="datetimeFigureOut">
              <a:rPr lang="es-ES" smtClean="0"/>
              <a:pPr/>
              <a:t>03/07/2018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6E8-69AE-4D0E-9381-6857EF18A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6ED0-CE8B-4357-91AD-2DF4A484EA7E}" type="datetimeFigureOut">
              <a:rPr lang="es-ES" smtClean="0"/>
              <a:pPr/>
              <a:t>03/07/2018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6E8-69AE-4D0E-9381-6857EF18A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56ED0-CE8B-4357-91AD-2DF4A484EA7E}" type="datetimeFigureOut">
              <a:rPr lang="es-ES" smtClean="0"/>
              <a:pPr/>
              <a:t>03/07/2018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8D6E8-69AE-4D0E-9381-6857EF18A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5776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Rectángulo redondeado"/>
          <p:cNvSpPr/>
          <p:nvPr/>
        </p:nvSpPr>
        <p:spPr>
          <a:xfrm>
            <a:off x="785786" y="1357298"/>
            <a:ext cx="1857388" cy="2286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 rot="16200000">
            <a:off x="-166358" y="2154424"/>
            <a:ext cx="167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instr_ram_wrap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 rot="17988564">
            <a:off x="2143678" y="1344644"/>
            <a:ext cx="1203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instr_mem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 rot="1074621">
            <a:off x="3032029" y="2284839"/>
            <a:ext cx="979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axi_instr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 rot="18115447">
            <a:off x="2748147" y="1238656"/>
            <a:ext cx="112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core_instr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3071802" y="3059668"/>
            <a:ext cx="1185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instr_slave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6143636" y="3059668"/>
            <a:ext cx="1181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data_slave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 rot="1121144">
            <a:off x="6138617" y="2330506"/>
            <a:ext cx="10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axi_mem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 rot="17962866">
            <a:off x="5644038" y="1039164"/>
            <a:ext cx="1125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core_data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 rot="18100313">
            <a:off x="5028832" y="1232357"/>
            <a:ext cx="974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core_lsu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 rot="20270909">
            <a:off x="4924430" y="2318714"/>
            <a:ext cx="971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core_axi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4500562" y="3059668"/>
            <a:ext cx="1362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core_master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 rot="17938061">
            <a:off x="6235056" y="1150070"/>
            <a:ext cx="119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data_mem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6973522" y="3786190"/>
            <a:ext cx="1304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dbg_master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4407090" y="407194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debug</a:t>
            </a:r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5248680" y="3786190"/>
            <a:ext cx="118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masters</a:t>
            </a:r>
            <a:r>
              <a:rPr lang="es-ES" dirty="0" smtClean="0"/>
              <a:t>[2]</a:t>
            </a:r>
            <a:endParaRPr lang="es-ES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71406" y="3786190"/>
            <a:ext cx="6786610" cy="29289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 rot="16200000">
            <a:off x="-436690" y="3123044"/>
            <a:ext cx="1242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peripherals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2319035" y="3774048"/>
            <a:ext cx="99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slaves</a:t>
            </a:r>
            <a:r>
              <a:rPr lang="es-ES" dirty="0" smtClean="0"/>
              <a:t>[2]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119 Conector recto"/>
          <p:cNvCxnSpPr/>
          <p:nvPr/>
        </p:nvCxnSpPr>
        <p:spPr>
          <a:xfrm rot="5400000">
            <a:off x="2749537" y="1963727"/>
            <a:ext cx="321471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recto"/>
          <p:cNvCxnSpPr/>
          <p:nvPr/>
        </p:nvCxnSpPr>
        <p:spPr>
          <a:xfrm>
            <a:off x="214282" y="3500438"/>
            <a:ext cx="4143404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rot="5400000" flipH="1" flipV="1">
            <a:off x="5980057" y="3878299"/>
            <a:ext cx="1785950" cy="300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6 Grupo"/>
          <p:cNvGrpSpPr/>
          <p:nvPr/>
        </p:nvGrpSpPr>
        <p:grpSpPr>
          <a:xfrm>
            <a:off x="6000728" y="1571612"/>
            <a:ext cx="1714544" cy="1428760"/>
            <a:chOff x="3214678" y="2143116"/>
            <a:chExt cx="1714544" cy="1428760"/>
          </a:xfrm>
        </p:grpSpPr>
        <p:sp>
          <p:nvSpPr>
            <p:cNvPr id="2" name="1 Rectángulo redondeado"/>
            <p:cNvSpPr/>
            <p:nvPr/>
          </p:nvSpPr>
          <p:spPr>
            <a:xfrm>
              <a:off x="3214678" y="2214554"/>
              <a:ext cx="1714512" cy="135732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2 Rectángulo"/>
            <p:cNvSpPr/>
            <p:nvPr/>
          </p:nvSpPr>
          <p:spPr>
            <a:xfrm>
              <a:off x="3429024" y="2143116"/>
              <a:ext cx="128862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 b="1" dirty="0" err="1" smtClean="0"/>
                <a:t>RiscV</a:t>
              </a:r>
              <a:endParaRPr lang="es-ES" sz="2000" b="1" dirty="0" smtClean="0"/>
            </a:p>
            <a:p>
              <a:pPr algn="ctr"/>
              <a:r>
                <a:rPr lang="es-ES" sz="2000" b="1" dirty="0" smtClean="0"/>
                <a:t>RV32IMC</a:t>
              </a:r>
              <a:endParaRPr lang="es-ES" sz="2000" b="1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3214678" y="2845354"/>
              <a:ext cx="599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smtClean="0"/>
                <a:t>data</a:t>
              </a:r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325531" y="2786058"/>
              <a:ext cx="603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err="1" smtClean="0"/>
                <a:t>instr</a:t>
              </a:r>
              <a:endParaRPr lang="es-ES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714744" y="3202544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err="1" smtClean="0"/>
                <a:t>debug</a:t>
              </a:r>
              <a:endParaRPr lang="es-ES" dirty="0"/>
            </a:p>
          </p:txBody>
        </p:sp>
      </p:grpSp>
      <p:sp>
        <p:nvSpPr>
          <p:cNvPr id="8" name="7 Flecha izquierda y derecha"/>
          <p:cNvSpPr/>
          <p:nvPr/>
        </p:nvSpPr>
        <p:spPr>
          <a:xfrm>
            <a:off x="4000464" y="3429000"/>
            <a:ext cx="4786346" cy="6429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AXI4  </a:t>
            </a:r>
            <a:r>
              <a:rPr lang="es-ES" b="1" dirty="0" err="1" smtClean="0"/>
              <a:t>Interconnect</a:t>
            </a:r>
            <a:endParaRPr lang="es-ES" b="1" dirty="0"/>
          </a:p>
        </p:txBody>
      </p:sp>
      <p:sp>
        <p:nvSpPr>
          <p:cNvPr id="9" name="8 Flecha izquierda y derecha"/>
          <p:cNvSpPr/>
          <p:nvPr/>
        </p:nvSpPr>
        <p:spPr>
          <a:xfrm>
            <a:off x="1643010" y="4643446"/>
            <a:ext cx="5786478" cy="6429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APB</a:t>
            </a:r>
            <a:endParaRPr lang="es-ES" b="1" dirty="0"/>
          </a:p>
        </p:txBody>
      </p:sp>
      <p:sp>
        <p:nvSpPr>
          <p:cNvPr id="10" name="9 Rectángulo"/>
          <p:cNvSpPr/>
          <p:nvPr/>
        </p:nvSpPr>
        <p:spPr>
          <a:xfrm>
            <a:off x="5072034" y="4214818"/>
            <a:ext cx="100013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smtClean="0"/>
              <a:t>BRIDGE</a:t>
            </a:r>
            <a:endParaRPr lang="es-ES" sz="1400" b="1" dirty="0"/>
          </a:p>
        </p:txBody>
      </p:sp>
      <p:cxnSp>
        <p:nvCxnSpPr>
          <p:cNvPr id="13" name="12 Conector recto de flecha"/>
          <p:cNvCxnSpPr>
            <a:stCxn id="10" idx="0"/>
          </p:cNvCxnSpPr>
          <p:nvPr/>
        </p:nvCxnSpPr>
        <p:spPr>
          <a:xfrm rot="5400000" flipH="1" flipV="1">
            <a:off x="5429224" y="4071942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10" idx="2"/>
          </p:cNvCxnSpPr>
          <p:nvPr/>
        </p:nvCxnSpPr>
        <p:spPr>
          <a:xfrm rot="5400000">
            <a:off x="5429224" y="4643446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5286380" y="3000372"/>
            <a:ext cx="7143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BRIDGE</a:t>
            </a:r>
            <a:endParaRPr lang="es-ES" sz="1200" b="1" dirty="0"/>
          </a:p>
        </p:txBody>
      </p:sp>
      <p:cxnSp>
        <p:nvCxnSpPr>
          <p:cNvPr id="22" name="21 Forma"/>
          <p:cNvCxnSpPr>
            <a:stCxn id="4" idx="1"/>
            <a:endCxn id="20" idx="0"/>
          </p:cNvCxnSpPr>
          <p:nvPr/>
        </p:nvCxnSpPr>
        <p:spPr>
          <a:xfrm rot="10800000" flipV="1">
            <a:off x="5643570" y="2458516"/>
            <a:ext cx="357158" cy="541856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 rot="16200000">
            <a:off x="7786678" y="2786058"/>
            <a:ext cx="7143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smtClean="0"/>
              <a:t>BRIDGE</a:t>
            </a:r>
            <a:endParaRPr lang="es-ES" sz="1200" b="1" dirty="0"/>
          </a:p>
        </p:txBody>
      </p:sp>
      <p:cxnSp>
        <p:nvCxnSpPr>
          <p:cNvPr id="29" name="28 Forma"/>
          <p:cNvCxnSpPr/>
          <p:nvPr/>
        </p:nvCxnSpPr>
        <p:spPr>
          <a:xfrm>
            <a:off x="7715240" y="2321711"/>
            <a:ext cx="428628" cy="250033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rot="5400000">
            <a:off x="8001785" y="3428207"/>
            <a:ext cx="285753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 redondeado"/>
          <p:cNvSpPr/>
          <p:nvPr/>
        </p:nvSpPr>
        <p:spPr>
          <a:xfrm>
            <a:off x="1785886" y="5500702"/>
            <a:ext cx="857256" cy="64294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GPIO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7" name="36 Rectángulo redondeado"/>
          <p:cNvSpPr/>
          <p:nvPr/>
        </p:nvSpPr>
        <p:spPr>
          <a:xfrm>
            <a:off x="2714580" y="5500702"/>
            <a:ext cx="857256" cy="64294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UART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3643274" y="5500702"/>
            <a:ext cx="857256" cy="64294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I</a:t>
            </a:r>
            <a:r>
              <a:rPr lang="es-ES" b="1" baseline="30000" dirty="0" smtClean="0">
                <a:solidFill>
                  <a:schemeClr val="tx1"/>
                </a:solidFill>
              </a:rPr>
              <a:t>2</a:t>
            </a:r>
            <a:r>
              <a:rPr lang="es-ES" b="1" dirty="0" smtClean="0">
                <a:solidFill>
                  <a:schemeClr val="tx1"/>
                </a:solidFill>
              </a:rPr>
              <a:t>C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9" name="38 Rectángulo redondeado"/>
          <p:cNvSpPr/>
          <p:nvPr/>
        </p:nvSpPr>
        <p:spPr>
          <a:xfrm>
            <a:off x="4571968" y="5500702"/>
            <a:ext cx="857256" cy="64294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SPI</a:t>
            </a:r>
          </a:p>
          <a:p>
            <a:pPr algn="ctr"/>
            <a:r>
              <a:rPr lang="es-ES" sz="1400" b="1" dirty="0" err="1" smtClean="0">
                <a:solidFill>
                  <a:schemeClr val="tx1"/>
                </a:solidFill>
              </a:rPr>
              <a:t>Master</a:t>
            </a:r>
            <a:endParaRPr lang="es-ES" sz="1400" b="1" dirty="0">
              <a:solidFill>
                <a:schemeClr val="tx1"/>
              </a:solidFill>
            </a:endParaRPr>
          </a:p>
        </p:txBody>
      </p:sp>
      <p:cxnSp>
        <p:nvCxnSpPr>
          <p:cNvPr id="40" name="39 Conector recto de flecha"/>
          <p:cNvCxnSpPr>
            <a:endCxn id="36" idx="0"/>
          </p:cNvCxnSpPr>
          <p:nvPr/>
        </p:nvCxnSpPr>
        <p:spPr>
          <a:xfrm rot="5400000">
            <a:off x="2035919" y="5322107"/>
            <a:ext cx="357190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rot="5400000">
            <a:off x="2965407" y="5321313"/>
            <a:ext cx="357190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 rot="5400000">
            <a:off x="3894101" y="5321313"/>
            <a:ext cx="357190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rot="5400000">
            <a:off x="4822795" y="5321313"/>
            <a:ext cx="357190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5500662" y="5500702"/>
            <a:ext cx="857256" cy="35719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Timer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3" name="52 Rectángulo redondeado"/>
          <p:cNvSpPr/>
          <p:nvPr/>
        </p:nvSpPr>
        <p:spPr>
          <a:xfrm>
            <a:off x="6429356" y="5500702"/>
            <a:ext cx="857256" cy="35719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Events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54" name="53 Conector recto de flecha"/>
          <p:cNvCxnSpPr/>
          <p:nvPr/>
        </p:nvCxnSpPr>
        <p:spPr>
          <a:xfrm rot="5400000">
            <a:off x="5751489" y="5321313"/>
            <a:ext cx="357190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 rot="5400000">
            <a:off x="6680183" y="5321313"/>
            <a:ext cx="357190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Rectángulo redondeado"/>
          <p:cNvSpPr/>
          <p:nvPr/>
        </p:nvSpPr>
        <p:spPr>
          <a:xfrm>
            <a:off x="7643802" y="5000636"/>
            <a:ext cx="1000132" cy="8572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Adv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Debug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Unit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7" name="56 Conector recto de flecha"/>
          <p:cNvCxnSpPr>
            <a:stCxn id="56" idx="0"/>
          </p:cNvCxnSpPr>
          <p:nvPr/>
        </p:nvCxnSpPr>
        <p:spPr>
          <a:xfrm rot="5400000" flipH="1" flipV="1">
            <a:off x="7608084" y="4464850"/>
            <a:ext cx="1071570" cy="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66 Grupo"/>
          <p:cNvGrpSpPr/>
          <p:nvPr/>
        </p:nvGrpSpPr>
        <p:grpSpPr>
          <a:xfrm>
            <a:off x="2857456" y="6143644"/>
            <a:ext cx="500458" cy="642942"/>
            <a:chOff x="6715140" y="1142984"/>
            <a:chExt cx="500458" cy="642942"/>
          </a:xfrm>
        </p:grpSpPr>
        <p:sp>
          <p:nvSpPr>
            <p:cNvPr id="65" name="64 Triángulo isósceles"/>
            <p:cNvSpPr/>
            <p:nvPr/>
          </p:nvSpPr>
          <p:spPr>
            <a:xfrm>
              <a:off x="6858016" y="1142984"/>
              <a:ext cx="214314" cy="285752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6715140" y="1416594"/>
              <a:ext cx="5004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/>
                <a:t>I/O</a:t>
              </a:r>
              <a:endParaRPr lang="es-ES" dirty="0"/>
            </a:p>
          </p:txBody>
        </p:sp>
      </p:grpSp>
      <p:grpSp>
        <p:nvGrpSpPr>
          <p:cNvPr id="69" name="68 Grupo"/>
          <p:cNvGrpSpPr/>
          <p:nvPr/>
        </p:nvGrpSpPr>
        <p:grpSpPr>
          <a:xfrm>
            <a:off x="1928762" y="6143644"/>
            <a:ext cx="500458" cy="642942"/>
            <a:chOff x="6715140" y="1142984"/>
            <a:chExt cx="500458" cy="642942"/>
          </a:xfrm>
        </p:grpSpPr>
        <p:sp>
          <p:nvSpPr>
            <p:cNvPr id="70" name="69 Triángulo isósceles"/>
            <p:cNvSpPr/>
            <p:nvPr/>
          </p:nvSpPr>
          <p:spPr>
            <a:xfrm>
              <a:off x="6858016" y="1142984"/>
              <a:ext cx="214314" cy="285752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6715140" y="1416594"/>
              <a:ext cx="5004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/>
                <a:t>I/O</a:t>
              </a:r>
              <a:endParaRPr lang="es-ES" dirty="0"/>
            </a:p>
          </p:txBody>
        </p:sp>
      </p:grpSp>
      <p:grpSp>
        <p:nvGrpSpPr>
          <p:cNvPr id="72" name="71 Grupo"/>
          <p:cNvGrpSpPr/>
          <p:nvPr/>
        </p:nvGrpSpPr>
        <p:grpSpPr>
          <a:xfrm>
            <a:off x="3786150" y="6143644"/>
            <a:ext cx="500458" cy="642942"/>
            <a:chOff x="6715140" y="1142984"/>
            <a:chExt cx="500458" cy="642942"/>
          </a:xfrm>
        </p:grpSpPr>
        <p:sp>
          <p:nvSpPr>
            <p:cNvPr id="73" name="72 Triángulo isósceles"/>
            <p:cNvSpPr/>
            <p:nvPr/>
          </p:nvSpPr>
          <p:spPr>
            <a:xfrm>
              <a:off x="6858016" y="1142984"/>
              <a:ext cx="214314" cy="285752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6715140" y="1416594"/>
              <a:ext cx="5004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/>
                <a:t>I/O</a:t>
              </a:r>
              <a:endParaRPr lang="es-ES" dirty="0"/>
            </a:p>
          </p:txBody>
        </p:sp>
      </p:grpSp>
      <p:grpSp>
        <p:nvGrpSpPr>
          <p:cNvPr id="75" name="74 Grupo"/>
          <p:cNvGrpSpPr/>
          <p:nvPr/>
        </p:nvGrpSpPr>
        <p:grpSpPr>
          <a:xfrm>
            <a:off x="4714452" y="6143644"/>
            <a:ext cx="500458" cy="642942"/>
            <a:chOff x="6715140" y="1142984"/>
            <a:chExt cx="500458" cy="642942"/>
          </a:xfrm>
        </p:grpSpPr>
        <p:sp>
          <p:nvSpPr>
            <p:cNvPr id="76" name="75 Triángulo isósceles"/>
            <p:cNvSpPr/>
            <p:nvPr/>
          </p:nvSpPr>
          <p:spPr>
            <a:xfrm>
              <a:off x="6858016" y="1142984"/>
              <a:ext cx="214314" cy="285752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6715140" y="1416594"/>
              <a:ext cx="5004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/>
                <a:t>I/O</a:t>
              </a:r>
              <a:endParaRPr lang="es-ES" dirty="0"/>
            </a:p>
          </p:txBody>
        </p:sp>
      </p:grpSp>
      <p:grpSp>
        <p:nvGrpSpPr>
          <p:cNvPr id="78" name="77 Grupo"/>
          <p:cNvGrpSpPr/>
          <p:nvPr/>
        </p:nvGrpSpPr>
        <p:grpSpPr>
          <a:xfrm>
            <a:off x="7715240" y="5857892"/>
            <a:ext cx="811312" cy="642942"/>
            <a:chOff x="6546770" y="1142984"/>
            <a:chExt cx="811312" cy="642942"/>
          </a:xfrm>
        </p:grpSpPr>
        <p:sp>
          <p:nvSpPr>
            <p:cNvPr id="79" name="78 Triángulo isósceles"/>
            <p:cNvSpPr/>
            <p:nvPr/>
          </p:nvSpPr>
          <p:spPr>
            <a:xfrm>
              <a:off x="6858016" y="1142984"/>
              <a:ext cx="214314" cy="285752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6546770" y="1416594"/>
              <a:ext cx="8113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/>
                <a:t>JTAG 2</a:t>
              </a:r>
              <a:endParaRPr lang="es-ES" dirty="0"/>
            </a:p>
          </p:txBody>
        </p:sp>
      </p:grpSp>
      <p:sp>
        <p:nvSpPr>
          <p:cNvPr id="58" name="57 Flecha izquierda y derecha"/>
          <p:cNvSpPr/>
          <p:nvPr/>
        </p:nvSpPr>
        <p:spPr>
          <a:xfrm>
            <a:off x="142844" y="500042"/>
            <a:ext cx="5643570" cy="6429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AXI3/PS  </a:t>
            </a:r>
            <a:r>
              <a:rPr lang="es-ES" b="1" dirty="0" err="1" smtClean="0"/>
              <a:t>Interconnect</a:t>
            </a:r>
            <a:endParaRPr lang="es-ES" b="1" dirty="0"/>
          </a:p>
        </p:txBody>
      </p:sp>
      <p:cxnSp>
        <p:nvCxnSpPr>
          <p:cNvPr id="59" name="58 Conector recto de flecha"/>
          <p:cNvCxnSpPr/>
          <p:nvPr/>
        </p:nvCxnSpPr>
        <p:spPr>
          <a:xfrm rot="5400000" flipH="1" flipV="1">
            <a:off x="3858017" y="2286389"/>
            <a:ext cx="2570974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 rot="5400000">
            <a:off x="3644100" y="2285198"/>
            <a:ext cx="2571768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86 Grupo"/>
          <p:cNvGrpSpPr/>
          <p:nvPr/>
        </p:nvGrpSpPr>
        <p:grpSpPr>
          <a:xfrm>
            <a:off x="2857488" y="1500174"/>
            <a:ext cx="1357290" cy="1369464"/>
            <a:chOff x="3214678" y="2214554"/>
            <a:chExt cx="1714512" cy="1369464"/>
          </a:xfrm>
        </p:grpSpPr>
        <p:sp>
          <p:nvSpPr>
            <p:cNvPr id="88" name="87 Rectángulo redondeado"/>
            <p:cNvSpPr/>
            <p:nvPr/>
          </p:nvSpPr>
          <p:spPr>
            <a:xfrm>
              <a:off x="3214678" y="2214554"/>
              <a:ext cx="1714512" cy="135732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88 Rectángulo"/>
            <p:cNvSpPr/>
            <p:nvPr/>
          </p:nvSpPr>
          <p:spPr>
            <a:xfrm>
              <a:off x="3304918" y="2214554"/>
              <a:ext cx="1111100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2000" b="1" dirty="0" smtClean="0"/>
                <a:t>ARM</a:t>
              </a:r>
            </a:p>
            <a:p>
              <a:pPr algn="ctr"/>
              <a:r>
                <a:rPr lang="es-ES" sz="2000" b="1" dirty="0" err="1" smtClean="0"/>
                <a:t>Cortex</a:t>
              </a:r>
              <a:endParaRPr lang="es-ES" sz="2000" b="1" dirty="0" smtClean="0"/>
            </a:p>
            <a:p>
              <a:pPr algn="ctr"/>
              <a:r>
                <a:rPr lang="es-ES" sz="2000" b="1" dirty="0" smtClean="0"/>
                <a:t>A9</a:t>
              </a:r>
              <a:endParaRPr lang="es-ES" sz="2000" b="1" dirty="0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4143372" y="3214686"/>
              <a:ext cx="558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smtClean="0"/>
                <a:t>ACP</a:t>
              </a:r>
              <a:endParaRPr lang="es-ES" dirty="0"/>
            </a:p>
          </p:txBody>
        </p:sp>
      </p:grpSp>
      <p:grpSp>
        <p:nvGrpSpPr>
          <p:cNvPr id="93" name="92 Grupo"/>
          <p:cNvGrpSpPr/>
          <p:nvPr/>
        </p:nvGrpSpPr>
        <p:grpSpPr>
          <a:xfrm>
            <a:off x="2857488" y="2857496"/>
            <a:ext cx="811312" cy="642942"/>
            <a:chOff x="6546770" y="1142984"/>
            <a:chExt cx="811312" cy="642942"/>
          </a:xfrm>
        </p:grpSpPr>
        <p:sp>
          <p:nvSpPr>
            <p:cNvPr id="94" name="93 Triángulo isósceles"/>
            <p:cNvSpPr/>
            <p:nvPr/>
          </p:nvSpPr>
          <p:spPr>
            <a:xfrm>
              <a:off x="6858016" y="1142984"/>
              <a:ext cx="214314" cy="285752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6546770" y="1416594"/>
              <a:ext cx="8113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/>
                <a:t>JTAG 1</a:t>
              </a:r>
              <a:endParaRPr lang="es-ES" dirty="0"/>
            </a:p>
          </p:txBody>
        </p:sp>
      </p:grpSp>
      <p:cxnSp>
        <p:nvCxnSpPr>
          <p:cNvPr id="96" name="95 Conector recto de flecha"/>
          <p:cNvCxnSpPr/>
          <p:nvPr/>
        </p:nvCxnSpPr>
        <p:spPr>
          <a:xfrm rot="5400000" flipH="1" flipV="1">
            <a:off x="3108314" y="1249348"/>
            <a:ext cx="500068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Rectángulo redondeado"/>
          <p:cNvSpPr/>
          <p:nvPr/>
        </p:nvSpPr>
        <p:spPr>
          <a:xfrm rot="16200000">
            <a:off x="321436" y="4536289"/>
            <a:ext cx="1714512" cy="3571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DDR3       1GB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04" name="103 Rectángulo redondeado"/>
          <p:cNvSpPr/>
          <p:nvPr/>
        </p:nvSpPr>
        <p:spPr>
          <a:xfrm rot="16200000">
            <a:off x="-107189" y="4536289"/>
            <a:ext cx="1714512" cy="3571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FLASH   16MB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97" name="96 Forma"/>
          <p:cNvCxnSpPr>
            <a:stCxn id="20" idx="1"/>
          </p:cNvCxnSpPr>
          <p:nvPr/>
        </p:nvCxnSpPr>
        <p:spPr>
          <a:xfrm rot="10800000">
            <a:off x="3929060" y="2857496"/>
            <a:ext cx="1357321" cy="285752"/>
          </a:xfrm>
          <a:prstGeom prst="bentConnector3">
            <a:avLst>
              <a:gd name="adj1" fmla="val 100526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Rectángulo redondeado"/>
          <p:cNvSpPr/>
          <p:nvPr/>
        </p:nvSpPr>
        <p:spPr>
          <a:xfrm rot="16200000">
            <a:off x="107125" y="1821645"/>
            <a:ext cx="1285884" cy="35719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SPI    </a:t>
            </a:r>
            <a:r>
              <a:rPr lang="es-ES" b="1" dirty="0" err="1" smtClean="0">
                <a:solidFill>
                  <a:schemeClr val="tx1"/>
                </a:solidFill>
              </a:rPr>
              <a:t>Ctrl.</a:t>
            </a:r>
            <a:endParaRPr lang="es-ES" b="1" dirty="0" smtClean="0">
              <a:solidFill>
                <a:schemeClr val="tx1"/>
              </a:solidFill>
            </a:endParaRPr>
          </a:p>
        </p:txBody>
      </p:sp>
      <p:cxnSp>
        <p:nvCxnSpPr>
          <p:cNvPr id="113" name="112 Conector recto de flecha"/>
          <p:cNvCxnSpPr>
            <a:stCxn id="128" idx="3"/>
            <a:endCxn id="100" idx="3"/>
          </p:cNvCxnSpPr>
          <p:nvPr/>
        </p:nvCxnSpPr>
        <p:spPr>
          <a:xfrm rot="5400000">
            <a:off x="714347" y="3393280"/>
            <a:ext cx="928694" cy="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 de flecha"/>
          <p:cNvCxnSpPr/>
          <p:nvPr/>
        </p:nvCxnSpPr>
        <p:spPr>
          <a:xfrm rot="5400000">
            <a:off x="1035819" y="1178703"/>
            <a:ext cx="357190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recto de flecha"/>
          <p:cNvCxnSpPr/>
          <p:nvPr/>
        </p:nvCxnSpPr>
        <p:spPr>
          <a:xfrm rot="5400000">
            <a:off x="607194" y="1178700"/>
            <a:ext cx="357188" cy="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Rectángulo"/>
          <p:cNvSpPr/>
          <p:nvPr/>
        </p:nvSpPr>
        <p:spPr>
          <a:xfrm>
            <a:off x="6668969" y="142852"/>
            <a:ext cx="1689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smtClean="0"/>
              <a:t>LÓGICA</a:t>
            </a:r>
          </a:p>
          <a:p>
            <a:pPr algn="ctr"/>
            <a:r>
              <a:rPr lang="es-ES" b="1" dirty="0" smtClean="0"/>
              <a:t>PROGRAMABLE</a:t>
            </a:r>
            <a:endParaRPr lang="es-ES" b="1" dirty="0"/>
          </a:p>
        </p:txBody>
      </p:sp>
      <p:sp>
        <p:nvSpPr>
          <p:cNvPr id="126" name="125 Rectángulo"/>
          <p:cNvSpPr/>
          <p:nvPr/>
        </p:nvSpPr>
        <p:spPr>
          <a:xfrm>
            <a:off x="1857356" y="142852"/>
            <a:ext cx="116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smtClean="0"/>
              <a:t>ZYNQ / PS</a:t>
            </a:r>
            <a:endParaRPr lang="es-ES" b="1" dirty="0"/>
          </a:p>
        </p:txBody>
      </p:sp>
      <p:sp>
        <p:nvSpPr>
          <p:cNvPr id="128" name="127 Triángulo isósceles"/>
          <p:cNvSpPr/>
          <p:nvPr/>
        </p:nvSpPr>
        <p:spPr>
          <a:xfrm>
            <a:off x="1071538" y="2643182"/>
            <a:ext cx="214314" cy="285752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129 Triángulo isósceles"/>
          <p:cNvSpPr/>
          <p:nvPr/>
        </p:nvSpPr>
        <p:spPr>
          <a:xfrm>
            <a:off x="642910" y="2643182"/>
            <a:ext cx="214314" cy="285752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4" name="133 Conector recto de flecha"/>
          <p:cNvCxnSpPr>
            <a:stCxn id="130" idx="3"/>
            <a:endCxn id="104" idx="3"/>
          </p:cNvCxnSpPr>
          <p:nvPr/>
        </p:nvCxnSpPr>
        <p:spPr>
          <a:xfrm rot="5400000">
            <a:off x="285720" y="3393281"/>
            <a:ext cx="928694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145 Rectángulo redondeado"/>
          <p:cNvSpPr/>
          <p:nvPr/>
        </p:nvSpPr>
        <p:spPr>
          <a:xfrm rot="16200000">
            <a:off x="535753" y="1821645"/>
            <a:ext cx="1285884" cy="35719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DDR  </a:t>
            </a:r>
            <a:r>
              <a:rPr lang="es-ES" b="1" dirty="0" err="1" smtClean="0">
                <a:solidFill>
                  <a:schemeClr val="tx1"/>
                </a:solidFill>
              </a:rPr>
              <a:t>Ctrl.</a:t>
            </a:r>
            <a:endParaRPr lang="es-ES" b="1" dirty="0" smtClean="0">
              <a:solidFill>
                <a:schemeClr val="tx1"/>
              </a:solidFill>
            </a:endParaRPr>
          </a:p>
        </p:txBody>
      </p:sp>
      <p:sp>
        <p:nvSpPr>
          <p:cNvPr id="150" name="149 Rectángulo redondeado"/>
          <p:cNvSpPr/>
          <p:nvPr/>
        </p:nvSpPr>
        <p:spPr>
          <a:xfrm rot="16200000">
            <a:off x="1250133" y="1821645"/>
            <a:ext cx="1285884" cy="35719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USB</a:t>
            </a:r>
            <a:endParaRPr lang="es-ES" b="1" dirty="0">
              <a:solidFill>
                <a:schemeClr val="tx1"/>
              </a:solidFill>
            </a:endParaRPr>
          </a:p>
        </p:txBody>
      </p:sp>
      <p:grpSp>
        <p:nvGrpSpPr>
          <p:cNvPr id="151" name="150 Grupo"/>
          <p:cNvGrpSpPr/>
          <p:nvPr/>
        </p:nvGrpSpPr>
        <p:grpSpPr>
          <a:xfrm>
            <a:off x="1643042" y="2643182"/>
            <a:ext cx="500458" cy="642942"/>
            <a:chOff x="6715140" y="1142984"/>
            <a:chExt cx="500458" cy="642942"/>
          </a:xfrm>
        </p:grpSpPr>
        <p:sp>
          <p:nvSpPr>
            <p:cNvPr id="152" name="151 Triángulo isósceles"/>
            <p:cNvSpPr/>
            <p:nvPr/>
          </p:nvSpPr>
          <p:spPr>
            <a:xfrm>
              <a:off x="6858016" y="1142984"/>
              <a:ext cx="214314" cy="285752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3" name="152 Rectángulo"/>
            <p:cNvSpPr/>
            <p:nvPr/>
          </p:nvSpPr>
          <p:spPr>
            <a:xfrm>
              <a:off x="6715140" y="1416594"/>
              <a:ext cx="5004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/>
                <a:t>I/O</a:t>
              </a:r>
              <a:endParaRPr lang="es-ES" dirty="0"/>
            </a:p>
          </p:txBody>
        </p:sp>
      </p:grpSp>
      <p:sp>
        <p:nvSpPr>
          <p:cNvPr id="161" name="160 Rectángulo redondeado"/>
          <p:cNvSpPr/>
          <p:nvPr/>
        </p:nvSpPr>
        <p:spPr>
          <a:xfrm rot="16200000">
            <a:off x="1678761" y="1821645"/>
            <a:ext cx="1285884" cy="35719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ETHERNET</a:t>
            </a:r>
            <a:endParaRPr lang="es-ES" b="1" dirty="0">
              <a:solidFill>
                <a:schemeClr val="tx1"/>
              </a:solidFill>
            </a:endParaRPr>
          </a:p>
        </p:txBody>
      </p:sp>
      <p:grpSp>
        <p:nvGrpSpPr>
          <p:cNvPr id="162" name="161 Grupo"/>
          <p:cNvGrpSpPr/>
          <p:nvPr/>
        </p:nvGrpSpPr>
        <p:grpSpPr>
          <a:xfrm>
            <a:off x="2071670" y="2643182"/>
            <a:ext cx="500458" cy="642942"/>
            <a:chOff x="6715140" y="1142984"/>
            <a:chExt cx="500458" cy="642942"/>
          </a:xfrm>
        </p:grpSpPr>
        <p:sp>
          <p:nvSpPr>
            <p:cNvPr id="163" name="162 Triángulo isósceles"/>
            <p:cNvSpPr/>
            <p:nvPr/>
          </p:nvSpPr>
          <p:spPr>
            <a:xfrm>
              <a:off x="6858016" y="1142984"/>
              <a:ext cx="214314" cy="285752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4" name="163 Rectángulo"/>
            <p:cNvSpPr/>
            <p:nvPr/>
          </p:nvSpPr>
          <p:spPr>
            <a:xfrm>
              <a:off x="6715140" y="1416594"/>
              <a:ext cx="5004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 smtClean="0"/>
                <a:t>I/O</a:t>
              </a:r>
              <a:endParaRPr lang="es-ES" dirty="0"/>
            </a:p>
          </p:txBody>
        </p:sp>
      </p:grpSp>
      <p:cxnSp>
        <p:nvCxnSpPr>
          <p:cNvPr id="166" name="165 Conector recto de flecha"/>
          <p:cNvCxnSpPr/>
          <p:nvPr/>
        </p:nvCxnSpPr>
        <p:spPr>
          <a:xfrm rot="5400000">
            <a:off x="1750993" y="1177909"/>
            <a:ext cx="357190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66 Conector recto de flecha"/>
          <p:cNvCxnSpPr/>
          <p:nvPr/>
        </p:nvCxnSpPr>
        <p:spPr>
          <a:xfrm rot="5400000">
            <a:off x="2179621" y="1177909"/>
            <a:ext cx="357190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168 Elipse"/>
          <p:cNvSpPr/>
          <p:nvPr/>
        </p:nvSpPr>
        <p:spPr>
          <a:xfrm>
            <a:off x="4786314" y="1571612"/>
            <a:ext cx="285752" cy="2857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1" name="170 Elipse"/>
          <p:cNvSpPr/>
          <p:nvPr/>
        </p:nvSpPr>
        <p:spPr>
          <a:xfrm>
            <a:off x="5000628" y="1857364"/>
            <a:ext cx="285752" cy="2857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5" name="174 Elipse"/>
          <p:cNvSpPr/>
          <p:nvPr/>
        </p:nvSpPr>
        <p:spPr>
          <a:xfrm>
            <a:off x="4500562" y="3000372"/>
            <a:ext cx="285752" cy="2857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79" name="178 Conector recto de flecha"/>
          <p:cNvCxnSpPr/>
          <p:nvPr/>
        </p:nvCxnSpPr>
        <p:spPr>
          <a:xfrm rot="10800000" flipV="1">
            <a:off x="5286380" y="1428736"/>
            <a:ext cx="785818" cy="357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179 Rectángulo"/>
          <p:cNvSpPr/>
          <p:nvPr/>
        </p:nvSpPr>
        <p:spPr>
          <a:xfrm>
            <a:off x="6072198" y="1142984"/>
            <a:ext cx="1565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AXI </a:t>
            </a:r>
            <a:r>
              <a:rPr lang="es-ES" dirty="0" err="1" smtClean="0"/>
              <a:t>Converters</a:t>
            </a:r>
            <a:endParaRPr lang="es-ES" dirty="0"/>
          </a:p>
        </p:txBody>
      </p:sp>
      <p:cxnSp>
        <p:nvCxnSpPr>
          <p:cNvPr id="181" name="180 Conector recto de flecha"/>
          <p:cNvCxnSpPr/>
          <p:nvPr/>
        </p:nvCxnSpPr>
        <p:spPr>
          <a:xfrm rot="5400000" flipH="1" flipV="1">
            <a:off x="3179753" y="1750207"/>
            <a:ext cx="1500198" cy="1588"/>
          </a:xfrm>
          <a:prstGeom prst="straightConnector1">
            <a:avLst/>
          </a:prstGeom>
          <a:ln w="508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75</Words>
  <Application>Microsoft Office PowerPoint</Application>
  <PresentationFormat>Presentación en pantalla (4:3)</PresentationFormat>
  <Paragraphs>60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Antonio Andrés Sáez</dc:creator>
  <cp:lastModifiedBy>Juan Antonio Andrés Sáez</cp:lastModifiedBy>
  <cp:revision>45</cp:revision>
  <dcterms:created xsi:type="dcterms:W3CDTF">2018-05-17T15:54:47Z</dcterms:created>
  <dcterms:modified xsi:type="dcterms:W3CDTF">2018-07-03T17:44:03Z</dcterms:modified>
</cp:coreProperties>
</file>