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0"/>
  </p:notesMasterIdLst>
  <p:sldIdLst>
    <p:sldId id="256" r:id="rId2"/>
    <p:sldId id="259" r:id="rId3"/>
    <p:sldId id="268" r:id="rId4"/>
    <p:sldId id="266" r:id="rId5"/>
    <p:sldId id="265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üney Kırık" initials="GK" lastIdx="1" clrIdx="0">
    <p:extLst>
      <p:ext uri="{19B8F6BF-5375-455C-9EA6-DF929625EA0E}">
        <p15:presenceInfo xmlns:p15="http://schemas.microsoft.com/office/powerpoint/2012/main" userId="Güney Kırı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17" autoAdjust="0"/>
  </p:normalViewPr>
  <p:slideViewPr>
    <p:cSldViewPr snapToGrid="0">
      <p:cViewPr varScale="1">
        <p:scale>
          <a:sx n="93" d="100"/>
          <a:sy n="93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5EE7-18A3-4FE8-8C8E-613E9F1C2F3E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244D-5B96-4B09-AF75-72C897F8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244D-5B96-4B09-AF75-72C897F87D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244D-5B96-4B09-AF75-72C897F87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3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9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3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27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08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25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636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6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8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41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88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0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28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8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3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ECC9-3254-49B5-928A-645AEC0DF0E5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FF379-CBDD-49E4-B413-9DF9AFC49F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yatt.com/en-US/hotel/oregon/hyatt-place-eugene-oakway-center/eugzo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www.acea.be/automobile-industry/trucks-vans-bu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ws-medical.net/news/20180305/Study-identifies-new-learning-approach-for-artificial-intelligence.aspx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damur.com/en/andamur-hints-to-find-job-as-a-truck-driv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1303941-29D2-4E0D-8235-D5A6D23A8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7443"/>
            <a:ext cx="12192000" cy="686646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4"/>
          <a:stretch/>
        </p:blipFill>
        <p:spPr>
          <a:xfrm rot="306708">
            <a:off x="5558737" y="373647"/>
            <a:ext cx="4804446" cy="3291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8DC5B-2D79-491A-A3CE-6667BC760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57" y="5943153"/>
            <a:ext cx="1348682" cy="75863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C80269D-EF0B-4FB7-9711-D7DA2CF36E1C}"/>
              </a:ext>
            </a:extLst>
          </p:cNvPr>
          <p:cNvSpPr/>
          <p:nvPr/>
        </p:nvSpPr>
        <p:spPr>
          <a:xfrm>
            <a:off x="3955480" y="5389155"/>
            <a:ext cx="46115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000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‘Best </a:t>
            </a:r>
            <a:r>
              <a:rPr lang="en-GB" sz="3000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Way</a:t>
            </a:r>
            <a:r>
              <a:rPr lang="tr-TR" sz="3000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3000" dirty="0" err="1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For</a:t>
            </a:r>
            <a:r>
              <a:rPr lang="tr-TR" sz="3000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3000" dirty="0" err="1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Long</a:t>
            </a:r>
            <a:r>
              <a:rPr lang="tr-TR" sz="3000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3000" dirty="0" err="1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Way</a:t>
            </a:r>
            <a:r>
              <a:rPr lang="tr-TR" sz="3000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’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281FE0E-A5E9-4EBD-9728-D8B42C8234AD}"/>
              </a:ext>
            </a:extLst>
          </p:cNvPr>
          <p:cNvSpPr txBox="1"/>
          <p:nvPr/>
        </p:nvSpPr>
        <p:spPr>
          <a:xfrm>
            <a:off x="9825352" y="6384801"/>
            <a:ext cx="383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bg2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Team Name: HCTP180</a:t>
            </a:r>
          </a:p>
        </p:txBody>
      </p:sp>
    </p:spTree>
    <p:extLst>
      <p:ext uri="{BB962C8B-B14F-4D97-AF65-F5344CB8AC3E}">
        <p14:creationId xmlns:p14="http://schemas.microsoft.com/office/powerpoint/2010/main" val="20453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9F0F80-4DC2-4AB8-9179-6C453815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856" y="1304261"/>
            <a:ext cx="3296767" cy="4479852"/>
          </a:xfrm>
        </p:spPr>
        <p:txBody>
          <a:bodyPr anchor="ctr">
            <a:normAutofit/>
          </a:bodyPr>
          <a:lstStyle/>
          <a:p>
            <a:pPr algn="l"/>
            <a:r>
              <a:rPr lang="tr-TR" sz="2800" b="1" dirty="0" err="1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What</a:t>
            </a:r>
            <a:r>
              <a:rPr lang="tr-TR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 </a:t>
            </a:r>
            <a:r>
              <a:rPr lang="tr-TR" sz="2800" b="1" dirty="0" err="1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We</a:t>
            </a:r>
            <a:r>
              <a:rPr lang="tr-TR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 Do?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We presenting a seamless driving experience for long way truck drivers by our location recommendation engine.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84" y="-888433"/>
            <a:ext cx="3566151" cy="356615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9052297-5EB6-4CA4-95C9-3C0F57C1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1188279"/>
            <a:ext cx="5367235" cy="410221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197F73C-55C7-4492-8E95-1C96EA1087FB}"/>
              </a:ext>
            </a:extLst>
          </p:cNvPr>
          <p:cNvSpPr txBox="1"/>
          <p:nvPr/>
        </p:nvSpPr>
        <p:spPr>
          <a:xfrm>
            <a:off x="1443915" y="5290492"/>
            <a:ext cx="6790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" dirty="0"/>
              <a:t>Source: </a:t>
            </a:r>
            <a:r>
              <a:rPr lang="tr-TR" sz="700" dirty="0">
                <a:solidFill>
                  <a:schemeClr val="accent1"/>
                </a:solidFill>
              </a:rPr>
              <a:t>https://www.mercedes-benz.com/wp-content/uploads/sites/3/2018/08/01-mercedes-benz-trucks-2017-actros-1851-bm-963-3400x1440.jpg</a:t>
            </a:r>
          </a:p>
        </p:txBody>
      </p:sp>
    </p:spTree>
    <p:extLst>
      <p:ext uri="{BB962C8B-B14F-4D97-AF65-F5344CB8AC3E}">
        <p14:creationId xmlns:p14="http://schemas.microsoft.com/office/powerpoint/2010/main" val="2076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9F0F80-4DC2-4AB8-9179-6C453815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516" y="1482990"/>
            <a:ext cx="3061895" cy="2050503"/>
          </a:xfrm>
        </p:spPr>
        <p:txBody>
          <a:bodyPr anchor="ctr">
            <a:normAutofit/>
          </a:bodyPr>
          <a:lstStyle/>
          <a:p>
            <a:pPr algn="l">
              <a:spcAft>
                <a:spcPts val="2400"/>
              </a:spcAft>
            </a:pPr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What are truck drivers pain points and needs at long way trips</a:t>
            </a:r>
            <a:r>
              <a:rPr lang="tr-TR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?</a:t>
            </a:r>
            <a:endParaRPr lang="en-US" sz="2800" b="1" dirty="0">
              <a:solidFill>
                <a:schemeClr val="tx1"/>
              </a:solidFill>
              <a:latin typeface="Bahnschrift" panose="020B0502040204020203" pitchFamily="34" charset="0"/>
              <a:ea typeface="Adobe Song Std L" panose="02020300000000000000" pitchFamily="18" charset="-128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84" y="-888433"/>
            <a:ext cx="3566151" cy="356615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8D19BFB-D1C5-4568-9C6D-9AE5A7BC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7" y="946585"/>
            <a:ext cx="6694309" cy="4585602"/>
          </a:xfrm>
          <a:prstGeom prst="rect">
            <a:avLst/>
          </a:prstGeom>
        </p:spPr>
      </p:pic>
      <p:sp>
        <p:nvSpPr>
          <p:cNvPr id="6" name="Konuşma Balonu: Oval 5">
            <a:extLst>
              <a:ext uri="{FF2B5EF4-FFF2-40B4-BE49-F238E27FC236}">
                <a16:creationId xmlns:a16="http://schemas.microsoft.com/office/drawing/2014/main" id="{1FB42BE6-BC70-477B-8088-8CD99DFEABF7}"/>
              </a:ext>
            </a:extLst>
          </p:cNvPr>
          <p:cNvSpPr/>
          <p:nvPr/>
        </p:nvSpPr>
        <p:spPr>
          <a:xfrm rot="932210">
            <a:off x="3039465" y="300954"/>
            <a:ext cx="2610952" cy="1593301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5B9C2CE-1F62-4FE5-93C7-C04C70A5D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879">
            <a:off x="3233114" y="408260"/>
            <a:ext cx="2223655" cy="137868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1907692-82E2-4C33-9E15-BA96E16611CA}"/>
              </a:ext>
            </a:extLst>
          </p:cNvPr>
          <p:cNvSpPr txBox="1"/>
          <p:nvPr/>
        </p:nvSpPr>
        <p:spPr>
          <a:xfrm>
            <a:off x="2741306" y="5532187"/>
            <a:ext cx="3354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00" dirty="0"/>
              <a:t>Source  </a:t>
            </a:r>
            <a:r>
              <a:rPr lang="tr-TR" sz="700" dirty="0">
                <a:solidFill>
                  <a:schemeClr val="accent1"/>
                </a:solidFill>
              </a:rPr>
              <a:t>https://komarjohari.files.wordpress.com/2014/09/14c985_014.jpg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D6C6E5E-1BFF-4297-A750-73D493EA5BFD}"/>
              </a:ext>
            </a:extLst>
          </p:cNvPr>
          <p:cNvSpPr txBox="1"/>
          <p:nvPr/>
        </p:nvSpPr>
        <p:spPr>
          <a:xfrm>
            <a:off x="7749480" y="3553111"/>
            <a:ext cx="4021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Maintenance points for truck health in emergency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Gas stations for fuel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Social networking with other truck drivers in common meeting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Personal needs (nutrition, sleep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Planning for the best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Driving alone</a:t>
            </a:r>
          </a:p>
        </p:txBody>
      </p:sp>
    </p:spTree>
    <p:extLst>
      <p:ext uri="{BB962C8B-B14F-4D97-AF65-F5344CB8AC3E}">
        <p14:creationId xmlns:p14="http://schemas.microsoft.com/office/powerpoint/2010/main" val="9737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9F0F80-4DC2-4AB8-9179-6C453815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0" y="999460"/>
            <a:ext cx="3061895" cy="4479852"/>
          </a:xfrm>
        </p:spPr>
        <p:txBody>
          <a:bodyPr anchor="ctr">
            <a:normAutofit/>
          </a:bodyPr>
          <a:lstStyle/>
          <a:p>
            <a:pPr algn="l">
              <a:spcAft>
                <a:spcPts val="2400"/>
              </a:spcAft>
            </a:pPr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What </a:t>
            </a:r>
            <a:r>
              <a:rPr lang="en-US" sz="2800" b="1" dirty="0" err="1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MyWay</a:t>
            </a:r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 really do to solve these issues? 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84" y="-888433"/>
            <a:ext cx="3566151" cy="356615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0F1023A-298E-4BA6-AF7C-C2F06507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26" y="1639186"/>
            <a:ext cx="1871812" cy="13906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E90133C-CF52-43EB-ACB7-828638E6F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65" y="3508849"/>
            <a:ext cx="1871811" cy="134978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2DE38A0-4F63-4F89-8ADB-619438A3D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27" y="1639186"/>
            <a:ext cx="1972349" cy="13943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CF0CCB1-BC5B-442D-9C5E-7FC11A68D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27" y="3508848"/>
            <a:ext cx="1871812" cy="13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9F0F80-4DC2-4AB8-9179-6C453815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0" y="999460"/>
            <a:ext cx="3553411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Here is some location examples that includes stop over places, restaurants, rest areas, gas stations and available service points.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85" y="-888432"/>
            <a:ext cx="3490956" cy="349095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B94E4BF-8AB7-4CE2-953E-FC1F7AA8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7" y="513043"/>
            <a:ext cx="6226686" cy="53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: Yuvarlatılmış Köşeler 3">
            <a:extLst>
              <a:ext uri="{FF2B5EF4-FFF2-40B4-BE49-F238E27FC236}">
                <a16:creationId xmlns:a16="http://schemas.microsoft.com/office/drawing/2014/main" id="{80798D44-9172-457F-B015-D241A482774F}"/>
              </a:ext>
            </a:extLst>
          </p:cNvPr>
          <p:cNvSpPr/>
          <p:nvPr/>
        </p:nvSpPr>
        <p:spPr>
          <a:xfrm>
            <a:off x="6646985" y="917554"/>
            <a:ext cx="1618341" cy="437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63" y="-809061"/>
            <a:ext cx="3257140" cy="3257140"/>
          </a:xfrm>
          <a:prstGeom prst="rect">
            <a:avLst/>
          </a:prstGeom>
        </p:spPr>
      </p:pic>
      <p:pic>
        <p:nvPicPr>
          <p:cNvPr id="22" name="Picture Placeholder 16">
            <a:extLst>
              <a:ext uri="{FF2B5EF4-FFF2-40B4-BE49-F238E27FC236}">
                <a16:creationId xmlns:a16="http://schemas.microsoft.com/office/drawing/2014/main" id="{E6C033E8-8AD0-4655-856A-07471BDDE63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714696" y="1142081"/>
            <a:ext cx="2739744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Placeholder 18">
            <a:extLst>
              <a:ext uri="{FF2B5EF4-FFF2-40B4-BE49-F238E27FC236}">
                <a16:creationId xmlns:a16="http://schemas.microsoft.com/office/drawing/2014/main" id="{BCF872D6-7952-48A6-BD59-76BD853E9072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rcRect l="21875" r="21875"/>
          <a:stretch>
            <a:fillRect/>
          </a:stretch>
        </p:blipFill>
        <p:spPr>
          <a:xfrm>
            <a:off x="4407608" y="2288657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BCC3015A-A53E-444F-8CD5-B6FF35804C2F}"/>
              </a:ext>
            </a:extLst>
          </p:cNvPr>
          <p:cNvSpPr>
            <a:spLocks noGrp="1"/>
          </p:cNvSpPr>
          <p:nvPr/>
        </p:nvSpPr>
        <p:spPr>
          <a:xfrm>
            <a:off x="937012" y="3957184"/>
            <a:ext cx="2198550" cy="17051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Rate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Places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and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Leave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A Feedback </a:t>
            </a: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7355C2E-6099-45EE-A4AD-B12EF23CF7C9}"/>
              </a:ext>
            </a:extLst>
          </p:cNvPr>
          <p:cNvSpPr>
            <a:spLocks noGrp="1"/>
          </p:cNvSpPr>
          <p:nvPr/>
        </p:nvSpPr>
        <p:spPr>
          <a:xfrm>
            <a:off x="4403276" y="5269153"/>
            <a:ext cx="2877692" cy="1423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Define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Common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Meetıng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Points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For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Drıvers</a:t>
            </a: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FC3F2807-6BE1-475F-AA81-98B4813BE272}"/>
              </a:ext>
            </a:extLst>
          </p:cNvPr>
          <p:cNvSpPr>
            <a:spLocks noGrp="1"/>
          </p:cNvSpPr>
          <p:nvPr/>
        </p:nvSpPr>
        <p:spPr>
          <a:xfrm>
            <a:off x="6216589" y="4191441"/>
            <a:ext cx="2588705" cy="1749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4A62CC47-0F59-4D34-A7C6-0B7F906C53D7}"/>
              </a:ext>
            </a:extLst>
          </p:cNvPr>
          <p:cNvSpPr>
            <a:spLocks noGrp="1"/>
          </p:cNvSpPr>
          <p:nvPr/>
        </p:nvSpPr>
        <p:spPr>
          <a:xfrm>
            <a:off x="6216589" y="3678403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Content Placeholder 13">
            <a:extLst>
              <a:ext uri="{FF2B5EF4-FFF2-40B4-BE49-F238E27FC236}">
                <a16:creationId xmlns:a16="http://schemas.microsoft.com/office/drawing/2014/main" id="{C9EDB004-C158-4752-9489-20BB9F29E4C5}"/>
              </a:ext>
            </a:extLst>
          </p:cNvPr>
          <p:cNvSpPr>
            <a:spLocks noGrp="1"/>
          </p:cNvSpPr>
          <p:nvPr/>
        </p:nvSpPr>
        <p:spPr>
          <a:xfrm>
            <a:off x="9068972" y="4191441"/>
            <a:ext cx="2588705" cy="1749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Content Placeholder 14">
            <a:extLst>
              <a:ext uri="{FF2B5EF4-FFF2-40B4-BE49-F238E27FC236}">
                <a16:creationId xmlns:a16="http://schemas.microsoft.com/office/drawing/2014/main" id="{B994B83E-BB55-4E21-8543-76E7ABAB81D6}"/>
              </a:ext>
            </a:extLst>
          </p:cNvPr>
          <p:cNvSpPr>
            <a:spLocks noGrp="1"/>
          </p:cNvSpPr>
          <p:nvPr/>
        </p:nvSpPr>
        <p:spPr>
          <a:xfrm>
            <a:off x="9068972" y="3678403"/>
            <a:ext cx="2588705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Resim 32">
            <a:extLst>
              <a:ext uri="{FF2B5EF4-FFF2-40B4-BE49-F238E27FC236}">
                <a16:creationId xmlns:a16="http://schemas.microsoft.com/office/drawing/2014/main" id="{AAFE1729-DBA5-4144-9959-22B19F6FA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35" y="1164748"/>
            <a:ext cx="2747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09657-2198-40A3-93B5-B95AD7899040}"/>
              </a:ext>
            </a:extLst>
          </p:cNvPr>
          <p:cNvSpPr txBox="1"/>
          <p:nvPr/>
        </p:nvSpPr>
        <p:spPr>
          <a:xfrm>
            <a:off x="3001638" y="208404"/>
            <a:ext cx="6429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/>
              <a:t>ADVANCED FEATURES OF MYWAY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3C61C-435C-4EE3-B44B-41EAF4B3A7BA}"/>
              </a:ext>
            </a:extLst>
          </p:cNvPr>
          <p:cNvSpPr txBox="1"/>
          <p:nvPr/>
        </p:nvSpPr>
        <p:spPr>
          <a:xfrm>
            <a:off x="7871535" y="4002518"/>
            <a:ext cx="281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Recognize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Sleep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State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&amp; </a:t>
            </a:r>
            <a:r>
              <a:rPr lang="tr-TR" sz="2400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Fatigue</a:t>
            </a:r>
            <a:r>
              <a:rPr lang="tr-TR" sz="24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Level</a:t>
            </a:r>
            <a:endParaRPr lang="en-US" sz="24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F15A5-56D1-43A0-B843-3F9FB41C1C41}"/>
              </a:ext>
            </a:extLst>
          </p:cNvPr>
          <p:cNvSpPr txBox="1"/>
          <p:nvPr/>
        </p:nvSpPr>
        <p:spPr>
          <a:xfrm>
            <a:off x="7134226" y="6334125"/>
            <a:ext cx="43815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" dirty="0"/>
              <a:t>Source:</a:t>
            </a:r>
          </a:p>
          <a:p>
            <a:r>
              <a:rPr lang="tr-TR" sz="500" dirty="0">
                <a:hlinkClick r:id="rId6"/>
              </a:rPr>
              <a:t>https://www.news-medical.net/news/20180305/Study-identifies-new-learning-approach-for-artificial-intelligence.aspx</a:t>
            </a:r>
            <a:endParaRPr lang="tr-TR" sz="500" dirty="0"/>
          </a:p>
          <a:p>
            <a:r>
              <a:rPr lang="en-US" sz="500" dirty="0">
                <a:hlinkClick r:id="rId7"/>
              </a:rPr>
              <a:t>https://www.acea.be/automobile-industry/trucks-vans-buses</a:t>
            </a:r>
            <a:endParaRPr lang="tr-TR" sz="500" dirty="0"/>
          </a:p>
          <a:p>
            <a:r>
              <a:rPr lang="tr-TR" sz="500" dirty="0">
                <a:hlinkClick r:id="rId8"/>
              </a:rPr>
              <a:t>https://www.hyatt.com/en-US/hotel/oregon/hyatt-place-eugene-oakway-center/eugzo</a:t>
            </a:r>
            <a:endParaRPr lang="tr-TR" sz="500" dirty="0"/>
          </a:p>
          <a:p>
            <a:endParaRPr lang="tr-TR" sz="500" dirty="0"/>
          </a:p>
          <a:p>
            <a:endParaRPr lang="tr-TR" sz="500" dirty="0"/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53379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9F0F80-4DC2-4AB8-9179-6C453815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4189" y="441950"/>
            <a:ext cx="3282793" cy="1083158"/>
          </a:xfrm>
        </p:spPr>
        <p:txBody>
          <a:bodyPr anchor="ctr">
            <a:normAutofit/>
          </a:bodyPr>
          <a:lstStyle/>
          <a:p>
            <a:pPr algn="l"/>
            <a:r>
              <a:rPr lang="tr-TR" sz="2800" b="1" dirty="0" err="1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Benefits</a:t>
            </a:r>
            <a:r>
              <a:rPr lang="tr-TR" sz="2800" b="1" dirty="0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 of </a:t>
            </a:r>
            <a:r>
              <a:rPr lang="tr-TR" sz="2800" b="1" dirty="0" err="1">
                <a:solidFill>
                  <a:schemeClr val="tx1"/>
                </a:solidFill>
                <a:latin typeface="Bahnschrift" panose="020B0502040204020203" pitchFamily="34" charset="0"/>
                <a:ea typeface="Adobe Song Std L" panose="02020300000000000000" pitchFamily="18" charset="-128"/>
              </a:rPr>
              <a:t>MyWay</a:t>
            </a:r>
            <a:endParaRPr lang="tr-TR" sz="2800" b="1" dirty="0">
              <a:solidFill>
                <a:schemeClr val="tx1"/>
              </a:solidFill>
              <a:latin typeface="Bahnschrift" panose="020B0502040204020203" pitchFamily="34" charset="0"/>
              <a:ea typeface="Adobe Song Std L" panose="02020300000000000000" pitchFamily="18" charset="-128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65" y="-851760"/>
            <a:ext cx="3448157" cy="3448157"/>
          </a:xfrm>
          <a:prstGeom prst="rect">
            <a:avLst/>
          </a:prstGeom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7733A129-469F-42FF-9503-0EB00A629D08}"/>
              </a:ext>
            </a:extLst>
          </p:cNvPr>
          <p:cNvSpPr txBox="1">
            <a:spLocks/>
          </p:cNvSpPr>
          <p:nvPr/>
        </p:nvSpPr>
        <p:spPr>
          <a:xfrm>
            <a:off x="1439972" y="1737587"/>
            <a:ext cx="5179250" cy="3928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Let </a:t>
            </a:r>
            <a:r>
              <a:rPr lang="en-US" sz="2800" dirty="0" err="1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MyWay</a:t>
            </a: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to offer best stop over locations for you wherever you go.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Offers</a:t>
            </a:r>
            <a:r>
              <a:rPr lang="tr-TR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a </a:t>
            </a:r>
            <a:r>
              <a:rPr lang="tr-TR" sz="2800" dirty="0" err="1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social</a:t>
            </a:r>
            <a:r>
              <a:rPr lang="tr-TR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t</a:t>
            </a: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rucking network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Just focus on the road and enjoy your drive.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Drivers feel happy and satisfied.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Applicable and sustainable</a:t>
            </a:r>
            <a:r>
              <a:rPr lang="tr-TR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sz="2800" dirty="0" err="1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solution</a:t>
            </a:r>
            <a:r>
              <a:rPr lang="tr-TR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</a:p>
        </p:txBody>
      </p:sp>
      <p:sp>
        <p:nvSpPr>
          <p:cNvPr id="15" name="Alt Başlık 2">
            <a:extLst>
              <a:ext uri="{FF2B5EF4-FFF2-40B4-BE49-F238E27FC236}">
                <a16:creationId xmlns:a16="http://schemas.microsoft.com/office/drawing/2014/main" id="{676ADBCD-0D88-460A-A2F4-85C84F8A124C}"/>
              </a:ext>
            </a:extLst>
          </p:cNvPr>
          <p:cNvSpPr txBox="1">
            <a:spLocks/>
          </p:cNvSpPr>
          <p:nvPr/>
        </p:nvSpPr>
        <p:spPr>
          <a:xfrm>
            <a:off x="1783052" y="3031862"/>
            <a:ext cx="4817196" cy="89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sz="2400" dirty="0">
              <a:solidFill>
                <a:schemeClr val="tx1"/>
              </a:solidFill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4432A-2252-494D-AD3F-17DA79CA6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2" y="1995531"/>
            <a:ext cx="4492738" cy="2996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C9C1A7-2B36-440A-8936-77C2C98E60A9}"/>
              </a:ext>
            </a:extLst>
          </p:cNvPr>
          <p:cNvSpPr txBox="1"/>
          <p:nvPr/>
        </p:nvSpPr>
        <p:spPr>
          <a:xfrm>
            <a:off x="7324027" y="5019351"/>
            <a:ext cx="390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00" dirty="0"/>
              <a:t>Source: </a:t>
            </a:r>
            <a:r>
              <a:rPr lang="en-US" sz="700" dirty="0">
                <a:hlinkClick r:id="rId4"/>
              </a:rPr>
              <a:t>https://www.andamur.com/en/andamur-hints-to-find-job-as-a-truck-driver/</a:t>
            </a:r>
            <a:endParaRPr lang="tr-TR" sz="700" dirty="0"/>
          </a:p>
          <a:p>
            <a:endParaRPr lang="en-US" sz="7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83E8C324-F33C-4ACC-8A07-91ED25DD14C8}"/>
              </a:ext>
            </a:extLst>
          </p:cNvPr>
          <p:cNvSpPr/>
          <p:nvPr/>
        </p:nvSpPr>
        <p:spPr>
          <a:xfrm>
            <a:off x="7297615" y="1217755"/>
            <a:ext cx="519374" cy="626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Alt Başlık 2">
            <a:extLst>
              <a:ext uri="{FF2B5EF4-FFF2-40B4-BE49-F238E27FC236}">
                <a16:creationId xmlns:a16="http://schemas.microsoft.com/office/drawing/2014/main" id="{454333C8-279B-4DD5-86F3-3030E9A0E452}"/>
              </a:ext>
            </a:extLst>
          </p:cNvPr>
          <p:cNvSpPr txBox="1">
            <a:spLocks/>
          </p:cNvSpPr>
          <p:nvPr/>
        </p:nvSpPr>
        <p:spPr>
          <a:xfrm>
            <a:off x="1780028" y="1506754"/>
            <a:ext cx="4817196" cy="89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8DDD862-9217-4E0B-8C2B-D37D3595C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tr-TR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Thanks</a:t>
            </a:r>
            <a:r>
              <a:rPr lang="tr-TR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for</a:t>
            </a:r>
            <a:r>
              <a:rPr lang="tr-TR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</a:t>
            </a:r>
            <a:r>
              <a:rPr lang="tr-TR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listening</a:t>
            </a:r>
            <a:r>
              <a:rPr lang="tr-TR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70ADF0-1A2E-440F-846B-708FE49B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878" y="3877596"/>
            <a:ext cx="4102212" cy="41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1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280</Words>
  <Application>Microsoft Office PowerPoint</Application>
  <PresentationFormat>Geniş ekran</PresentationFormat>
  <Paragraphs>34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Adobe Song Std L</vt:lpstr>
      <vt:lpstr>Arial</vt:lpstr>
      <vt:lpstr>Bahnschrift</vt:lpstr>
      <vt:lpstr>Calibri</vt:lpstr>
      <vt:lpstr>Trebuchet MS</vt:lpstr>
      <vt:lpstr>Wingdings 3</vt:lpstr>
      <vt:lpstr>Yüzeyler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Güney Kırık</dc:creator>
  <cp:lastModifiedBy>Unspace</cp:lastModifiedBy>
  <cp:revision>44</cp:revision>
  <dcterms:created xsi:type="dcterms:W3CDTF">2018-12-01T16:58:51Z</dcterms:created>
  <dcterms:modified xsi:type="dcterms:W3CDTF">2018-12-02T09:09:14Z</dcterms:modified>
</cp:coreProperties>
</file>