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SWOT分析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09728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43840">
                <a:tc>
                  <a:txBody>
                    <a:bodyPr/>
                    <a:lstStyle/>
                    <a:p>
                      <a:r>
                        <a:t>Helpful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Harmful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  <a:p>
                      <a:r>
                        <a:t>優勢 (Strengths):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  <a:p>
                      <a:r>
                        <a:t>劣勢 (Weaknesses):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  <a:p>
                      <a:r>
                        <a:t>機會 (Opportunities):</a:t>
                      </a:r>
                    </a:p>
                    <a:p>
                      <a:pPr>
                        <a:defRPr sz="1400"/>
                      </a:pPr>
                      <a:r>
                        <a:t>1.需要多多努力盼居中aaaa協調緩解好不五好雙方對立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  <a:p>
                      <a:r>
                        <a:t>威脅 (Threats):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