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SWOT分析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4320" y="1097280"/>
          <a:ext cx="8229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243840">
                <a:tc>
                  <a:txBody>
                    <a:bodyPr/>
                    <a:lstStyle/>
                    <a:p>
                      <a:r>
                        <a:t>Helpful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Harmful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  <a:p>
                      <a:r>
                        <a:t>優勢 (Strengths):</a:t>
                      </a:r>
                    </a:p>
                    <a:p>
                      <a:pPr>
                        <a:defRPr sz="1400"/>
                      </a:pPr>
                      <a:r>
                        <a:t>1.英格蘭的專家都是頂尖的</a:t>
                      </a:r>
                    </a:p>
                    <a:p>
                      <a:pPr>
                        <a:defRPr sz="1400"/>
                      </a:pPr>
                      <a:r>
                        <a:t>2.要有傾聽他人說話的一份好奇與謙遜</a:t>
                      </a:r>
                    </a:p>
                    <a:p>
                      <a:pPr>
                        <a:defRPr sz="1400"/>
                      </a:pPr>
                      <a:r>
                        <a:t>3.會有種心態：這本書說的道理很簡單啊</a:t>
                      </a:r>
                    </a:p>
                    <a:p>
                      <a:pPr>
                        <a:defRPr sz="1400"/>
                      </a:pPr>
                      <a:r>
                        <a:t>4.溝通與資訊透明的好處</a:t>
                      </a:r>
                    </a:p>
                    <a:p>
                      <a:pPr>
                        <a:defRPr sz="1400"/>
                      </a:pPr>
                      <a:r>
                        <a:t>5.我又再次反思了自己：如果我認同上面那段話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  <a:p>
                      <a:r>
                        <a:t>劣勢 (Weaknesses):</a:t>
                      </a:r>
                    </a:p>
                    <a:p>
                      <a:pPr>
                        <a:defRPr sz="1400"/>
                      </a:pPr>
                      <a:r>
                        <a:t>1.不應該是主管的事情</a:t>
                      </a:r>
                    </a:p>
                    <a:p>
                      <a:pPr>
                        <a:defRPr sz="1400"/>
                      </a:pPr>
                      <a:r>
                        <a:t>2.竟然是每個部門</a:t>
                      </a:r>
                    </a:p>
                    <a:p>
                      <a:pPr>
                        <a:defRPr sz="1400"/>
                      </a:pPr>
                      <a:r>
                        <a:t>3.分不同章節去看的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  <a:p>
                      <a:r>
                        <a:t>機會 (Opportunities):</a:t>
                      </a:r>
                    </a:p>
                    <a:p>
                      <a:pPr>
                        <a:defRPr sz="1400"/>
                      </a:pPr>
                      <a:r>
                        <a:t>1.回顧整個金融危機</a:t>
                      </a:r>
                    </a:p>
                    <a:p>
                      <a:pPr>
                        <a:defRPr sz="1400"/>
                      </a:pPr>
                      <a:r>
                        <a:t>2.沒人關心。於是造就了全球的金融危機</a:t>
                      </a:r>
                    </a:p>
                    <a:p>
                      <a:pPr>
                        <a:defRPr sz="1400"/>
                      </a:pPr>
                      <a:r>
                        <a:t>3.任務不同。現美國與歐洲的高層金融監管機制</a:t>
                      </a:r>
                    </a:p>
                    <a:p>
                      <a:pPr>
                        <a:defRPr sz="1400"/>
                      </a:pPr>
                      <a:r>
                        <a:t>4.金融市場的結果會不會不一樣?</a:t>
                      </a:r>
                    </a:p>
                    <a:p>
                      <a:pPr>
                        <a:defRPr sz="1400"/>
                      </a:pPr>
                      <a:r>
                        <a:t>5.公司各部門之間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  <a:p>
                      <a:r>
                        <a:t>威脅 (Threats):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