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69" r:id="rId9"/>
    <p:sldId id="279" r:id="rId10"/>
    <p:sldId id="267" r:id="rId11"/>
    <p:sldId id="280" r:id="rId12"/>
    <p:sldId id="28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CA8-88BE-4BEA-8E9C-0297314CA533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6F64-2E6E-46A0-AE93-879BFD3C71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 spd="med">
    <p:cover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08779" y="1415691"/>
            <a:ext cx="3696886" cy="385117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型男手勢控制系統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57464" y="1884783"/>
            <a:ext cx="852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Stylish </a:t>
            </a:r>
            <a:r>
              <a:rPr lang="en-US" altLang="zh-TW" sz="3600" dirty="0" smtClean="0"/>
              <a:t>Gesture </a:t>
            </a:r>
            <a:r>
              <a:rPr lang="en-US" altLang="zh-TW" sz="3600" dirty="0" smtClean="0"/>
              <a:t>Remote Control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5136" y="6211669"/>
            <a:ext cx="74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Hsiao-Chien Tsai</a:t>
            </a:r>
            <a:endParaRPr lang="zh-TW" altLang="en-US" sz="3600" dirty="0"/>
          </a:p>
        </p:txBody>
      </p:sp>
      <p:sp>
        <p:nvSpPr>
          <p:cNvPr id="6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2568747" y="3293704"/>
            <a:ext cx="716770" cy="65653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xmlns="" id="{6B6DF298-8096-43F9-B5CE-43022A3B153A}"/>
              </a:ext>
            </a:extLst>
          </p:cNvPr>
          <p:cNvGrpSpPr/>
          <p:nvPr/>
        </p:nvGrpSpPr>
        <p:grpSpPr>
          <a:xfrm flipH="1">
            <a:off x="7408508" y="2696546"/>
            <a:ext cx="3092296" cy="1919584"/>
            <a:chOff x="1208224" y="1365534"/>
            <a:chExt cx="7562415" cy="5147833"/>
          </a:xfrm>
        </p:grpSpPr>
        <p:sp>
          <p:nvSpPr>
            <p:cNvPr id="8" name="Freeform: Shape 3">
              <a:extLst>
                <a:ext uri="{FF2B5EF4-FFF2-40B4-BE49-F238E27FC236}">
                  <a16:creationId xmlns:a16="http://schemas.microsoft.com/office/drawing/2014/main" xmlns="" id="{FB20EBFE-F047-45B4-A4DF-5989DE884578}"/>
                </a:ext>
              </a:extLst>
            </p:cNvPr>
            <p:cNvSpPr/>
            <p:nvPr/>
          </p:nvSpPr>
          <p:spPr>
            <a:xfrm>
              <a:off x="1208224" y="6148942"/>
              <a:ext cx="7562415" cy="364425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xmlns="" id="{54F66837-8BD7-4F65-A86D-06FB8680AC1C}"/>
                </a:ext>
              </a:extLst>
            </p:cNvPr>
            <p:cNvGrpSpPr/>
            <p:nvPr/>
          </p:nvGrpSpPr>
          <p:grpSpPr>
            <a:xfrm>
              <a:off x="1672204" y="1379647"/>
              <a:ext cx="5613276" cy="5023497"/>
              <a:chOff x="1672204" y="1379647"/>
              <a:chExt cx="5613276" cy="5023497"/>
            </a:xfrm>
          </p:grpSpPr>
          <p:sp>
            <p:nvSpPr>
              <p:cNvPr id="30" name="Freeform: Shape 25">
                <a:extLst>
                  <a:ext uri="{FF2B5EF4-FFF2-40B4-BE49-F238E27FC236}">
                    <a16:creationId xmlns:a16="http://schemas.microsoft.com/office/drawing/2014/main" xmlns="" id="{BB8C0CC1-525C-40FE-B5F6-AF40160D68D4}"/>
                  </a:ext>
                </a:extLst>
              </p:cNvPr>
              <p:cNvSpPr/>
              <p:nvPr/>
            </p:nvSpPr>
            <p:spPr>
              <a:xfrm>
                <a:off x="1672204" y="1379647"/>
                <a:ext cx="5597304" cy="5018012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6">
                <a:extLst>
                  <a:ext uri="{FF2B5EF4-FFF2-40B4-BE49-F238E27FC236}">
                    <a16:creationId xmlns:a16="http://schemas.microsoft.com/office/drawing/2014/main" xmlns="" id="{988D1722-2A05-4DEF-8A0F-851EF893E3E0}"/>
                  </a:ext>
                </a:extLst>
              </p:cNvPr>
              <p:cNvSpPr/>
              <p:nvPr/>
            </p:nvSpPr>
            <p:spPr>
              <a:xfrm>
                <a:off x="1706732" y="1544908"/>
                <a:ext cx="5578748" cy="4858236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7">
                <a:extLst>
                  <a:ext uri="{FF2B5EF4-FFF2-40B4-BE49-F238E27FC236}">
                    <a16:creationId xmlns:a16="http://schemas.microsoft.com/office/drawing/2014/main" xmlns="" id="{C3B24D82-FD89-4F4F-BEC7-26A1C4DF3DAA}"/>
                  </a:ext>
                </a:extLst>
              </p:cNvPr>
              <p:cNvSpPr/>
              <p:nvPr/>
            </p:nvSpPr>
            <p:spPr>
              <a:xfrm>
                <a:off x="1974099" y="1437421"/>
                <a:ext cx="1158619" cy="4412259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8">
                <a:extLst>
                  <a:ext uri="{FF2B5EF4-FFF2-40B4-BE49-F238E27FC236}">
                    <a16:creationId xmlns:a16="http://schemas.microsoft.com/office/drawing/2014/main" xmlns="" id="{9392DC26-649E-43F5-9006-90EC16A27085}"/>
                  </a:ext>
                </a:extLst>
              </p:cNvPr>
              <p:cNvSpPr/>
              <p:nvPr/>
            </p:nvSpPr>
            <p:spPr>
              <a:xfrm>
                <a:off x="3391422" y="5704486"/>
                <a:ext cx="2638615" cy="149888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9">
                <a:extLst>
                  <a:ext uri="{FF2B5EF4-FFF2-40B4-BE49-F238E27FC236}">
                    <a16:creationId xmlns:a16="http://schemas.microsoft.com/office/drawing/2014/main" xmlns="" id="{844D84C1-438C-4B26-B842-3851E5459848}"/>
                  </a:ext>
                </a:extLst>
              </p:cNvPr>
              <p:cNvSpPr/>
              <p:nvPr/>
            </p:nvSpPr>
            <p:spPr>
              <a:xfrm>
                <a:off x="6236349" y="5704333"/>
                <a:ext cx="590470" cy="150198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xmlns="" id="{91A21592-0A9A-4EB7-AF3C-602BD9C3AFA2}"/>
                </a:ext>
              </a:extLst>
            </p:cNvPr>
            <p:cNvGrpSpPr/>
            <p:nvPr/>
          </p:nvGrpSpPr>
          <p:grpSpPr>
            <a:xfrm>
              <a:off x="2591782" y="1365534"/>
              <a:ext cx="3628428" cy="3908010"/>
              <a:chOff x="2591782" y="1365534"/>
              <a:chExt cx="3628428" cy="3908010"/>
            </a:xfrm>
          </p:grpSpPr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xmlns="" id="{B21EA173-1C7A-462B-B0CD-DA300E68EF34}"/>
                  </a:ext>
                </a:extLst>
              </p:cNvPr>
              <p:cNvGrpSpPr/>
              <p:nvPr/>
            </p:nvGrpSpPr>
            <p:grpSpPr>
              <a:xfrm>
                <a:off x="3525442" y="1365534"/>
                <a:ext cx="2694768" cy="3908010"/>
                <a:chOff x="3525442" y="1365534"/>
                <a:chExt cx="2694768" cy="3908010"/>
              </a:xfrm>
            </p:grpSpPr>
            <p:sp>
              <p:nvSpPr>
                <p:cNvPr id="13" name="Freeform: Shape 8">
                  <a:extLst>
                    <a:ext uri="{FF2B5EF4-FFF2-40B4-BE49-F238E27FC236}">
                      <a16:creationId xmlns:a16="http://schemas.microsoft.com/office/drawing/2014/main" xmlns="" id="{74438BD1-3FBF-44A6-9B63-E5F96DA4BC39}"/>
                    </a:ext>
                  </a:extLst>
                </p:cNvPr>
                <p:cNvSpPr/>
                <p:nvPr/>
              </p:nvSpPr>
              <p:spPr>
                <a:xfrm>
                  <a:off x="3525442" y="1374297"/>
                  <a:ext cx="2694646" cy="3899247"/>
                </a:xfrm>
                <a:custGeom>
                  <a:avLst/>
                  <a:gdLst>
                    <a:gd name="connsiteX0" fmla="*/ 2683285 w 2694646"/>
                    <a:gd name="connsiteY0" fmla="*/ 1256184 h 3899247"/>
                    <a:gd name="connsiteX1" fmla="*/ 2596512 w 2694646"/>
                    <a:gd name="connsiteY1" fmla="*/ 1115119 h 3899247"/>
                    <a:gd name="connsiteX2" fmla="*/ 2623468 w 2694646"/>
                    <a:gd name="connsiteY2" fmla="*/ 1086734 h 3899247"/>
                    <a:gd name="connsiteX3" fmla="*/ 2590702 w 2694646"/>
                    <a:gd name="connsiteY3" fmla="*/ 839465 h 3899247"/>
                    <a:gd name="connsiteX4" fmla="*/ 2412680 w 2694646"/>
                    <a:gd name="connsiteY4" fmla="*/ 549333 h 3899247"/>
                    <a:gd name="connsiteX5" fmla="*/ 2376580 w 2694646"/>
                    <a:gd name="connsiteY5" fmla="*/ 534570 h 3899247"/>
                    <a:gd name="connsiteX6" fmla="*/ 2370198 w 2694646"/>
                    <a:gd name="connsiteY6" fmla="*/ 532951 h 3899247"/>
                    <a:gd name="connsiteX7" fmla="*/ 2139312 w 2694646"/>
                    <a:gd name="connsiteY7" fmla="*/ 214815 h 3899247"/>
                    <a:gd name="connsiteX8" fmla="*/ 1934715 w 2694646"/>
                    <a:gd name="connsiteY8" fmla="*/ 88323 h 3899247"/>
                    <a:gd name="connsiteX9" fmla="*/ 1176525 w 2694646"/>
                    <a:gd name="connsiteY9" fmla="*/ 35364 h 3899247"/>
                    <a:gd name="connsiteX10" fmla="*/ 683321 w 2694646"/>
                    <a:gd name="connsiteY10" fmla="*/ 300350 h 3899247"/>
                    <a:gd name="connsiteX11" fmla="*/ 610740 w 2694646"/>
                    <a:gd name="connsiteY11" fmla="*/ 384646 h 3899247"/>
                    <a:gd name="connsiteX12" fmla="*/ 463769 w 2694646"/>
                    <a:gd name="connsiteY12" fmla="*/ 843466 h 3899247"/>
                    <a:gd name="connsiteX13" fmla="*/ 524825 w 2694646"/>
                    <a:gd name="connsiteY13" fmla="*/ 1262089 h 3899247"/>
                    <a:gd name="connsiteX14" fmla="*/ 694656 w 2694646"/>
                    <a:gd name="connsiteY14" fmla="*/ 1567080 h 3899247"/>
                    <a:gd name="connsiteX15" fmla="*/ 762092 w 2694646"/>
                    <a:gd name="connsiteY15" fmla="*/ 1883119 h 3899247"/>
                    <a:gd name="connsiteX16" fmla="*/ 747424 w 2694646"/>
                    <a:gd name="connsiteY16" fmla="*/ 2024185 h 3899247"/>
                    <a:gd name="connsiteX17" fmla="*/ 714277 w 2694646"/>
                    <a:gd name="connsiteY17" fmla="*/ 2168584 h 3899247"/>
                    <a:gd name="connsiteX18" fmla="*/ 683797 w 2694646"/>
                    <a:gd name="connsiteY18" fmla="*/ 2263262 h 3899247"/>
                    <a:gd name="connsiteX19" fmla="*/ 593405 w 2694646"/>
                    <a:gd name="connsiteY19" fmla="*/ 2521580 h 3899247"/>
                    <a:gd name="connsiteX20" fmla="*/ 524349 w 2694646"/>
                    <a:gd name="connsiteY20" fmla="*/ 2672170 h 3899247"/>
                    <a:gd name="connsiteX21" fmla="*/ 426527 w 2694646"/>
                    <a:gd name="connsiteY21" fmla="*/ 2786661 h 3899247"/>
                    <a:gd name="connsiteX22" fmla="*/ 92009 w 2694646"/>
                    <a:gd name="connsiteY22" fmla="*/ 3228335 h 3899247"/>
                    <a:gd name="connsiteX23" fmla="*/ 4379 w 2694646"/>
                    <a:gd name="connsiteY23" fmla="*/ 3401690 h 3899247"/>
                    <a:gd name="connsiteX24" fmla="*/ 19905 w 2694646"/>
                    <a:gd name="connsiteY24" fmla="*/ 3453411 h 3899247"/>
                    <a:gd name="connsiteX25" fmla="*/ 1266727 w 2694646"/>
                    <a:gd name="connsiteY25" fmla="*/ 3895752 h 3899247"/>
                    <a:gd name="connsiteX26" fmla="*/ 1892710 w 2694646"/>
                    <a:gd name="connsiteY26" fmla="*/ 3843460 h 3899247"/>
                    <a:gd name="connsiteX27" fmla="*/ 2200653 w 2694646"/>
                    <a:gd name="connsiteY27" fmla="*/ 3747352 h 3899247"/>
                    <a:gd name="connsiteX28" fmla="*/ 2415823 w 2694646"/>
                    <a:gd name="connsiteY28" fmla="*/ 3657627 h 3899247"/>
                    <a:gd name="connsiteX29" fmla="*/ 2285140 w 2694646"/>
                    <a:gd name="connsiteY29" fmla="*/ 3452935 h 3899247"/>
                    <a:gd name="connsiteX30" fmla="*/ 2225133 w 2694646"/>
                    <a:gd name="connsiteY30" fmla="*/ 3165280 h 3899247"/>
                    <a:gd name="connsiteX31" fmla="*/ 1906903 w 2694646"/>
                    <a:gd name="connsiteY31" fmla="*/ 2489671 h 3899247"/>
                    <a:gd name="connsiteX32" fmla="*/ 1882042 w 2694646"/>
                    <a:gd name="connsiteY32" fmla="*/ 2434903 h 3899247"/>
                    <a:gd name="connsiteX33" fmla="*/ 1910522 w 2694646"/>
                    <a:gd name="connsiteY33" fmla="*/ 2317078 h 3899247"/>
                    <a:gd name="connsiteX34" fmla="*/ 1959766 w 2694646"/>
                    <a:gd name="connsiteY34" fmla="*/ 2187824 h 3899247"/>
                    <a:gd name="connsiteX35" fmla="*/ 2013677 w 2694646"/>
                    <a:gd name="connsiteY35" fmla="*/ 2178490 h 3899247"/>
                    <a:gd name="connsiteX36" fmla="*/ 2329050 w 2694646"/>
                    <a:gd name="connsiteY36" fmla="*/ 2184490 h 3899247"/>
                    <a:gd name="connsiteX37" fmla="*/ 2491261 w 2694646"/>
                    <a:gd name="connsiteY37" fmla="*/ 1933411 h 3899247"/>
                    <a:gd name="connsiteX38" fmla="*/ 2488118 w 2694646"/>
                    <a:gd name="connsiteY38" fmla="*/ 1919600 h 3899247"/>
                    <a:gd name="connsiteX39" fmla="*/ 2519550 w 2694646"/>
                    <a:gd name="connsiteY39" fmla="*/ 1757103 h 3899247"/>
                    <a:gd name="connsiteX40" fmla="*/ 2519836 w 2694646"/>
                    <a:gd name="connsiteY40" fmla="*/ 1692715 h 3899247"/>
                    <a:gd name="connsiteX41" fmla="*/ 2527647 w 2694646"/>
                    <a:gd name="connsiteY41" fmla="*/ 1626611 h 3899247"/>
                    <a:gd name="connsiteX42" fmla="*/ 2539172 w 2694646"/>
                    <a:gd name="connsiteY42" fmla="*/ 1541934 h 3899247"/>
                    <a:gd name="connsiteX43" fmla="*/ 2509930 w 2694646"/>
                    <a:gd name="connsiteY43" fmla="*/ 1467829 h 3899247"/>
                    <a:gd name="connsiteX44" fmla="*/ 2555936 w 2694646"/>
                    <a:gd name="connsiteY44" fmla="*/ 1397440 h 3899247"/>
                    <a:gd name="connsiteX45" fmla="*/ 2648519 w 2694646"/>
                    <a:gd name="connsiteY45" fmla="*/ 1362769 h 3899247"/>
                    <a:gd name="connsiteX46" fmla="*/ 2683285 w 2694646"/>
                    <a:gd name="connsiteY46" fmla="*/ 1256184 h 389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2694646" h="3899247">
                      <a:moveTo>
                        <a:pt x="2683285" y="1256184"/>
                      </a:moveTo>
                      <a:cubicBezTo>
                        <a:pt x="2662140" y="1204368"/>
                        <a:pt x="2626802" y="1161315"/>
                        <a:pt x="2596512" y="1115119"/>
                      </a:cubicBezTo>
                      <a:cubicBezTo>
                        <a:pt x="2612514" y="1112261"/>
                        <a:pt x="2619753" y="1102736"/>
                        <a:pt x="2623468" y="1086734"/>
                      </a:cubicBezTo>
                      <a:cubicBezTo>
                        <a:pt x="2643566" y="1000056"/>
                        <a:pt x="2630897" y="917951"/>
                        <a:pt x="2590702" y="839465"/>
                      </a:cubicBezTo>
                      <a:cubicBezTo>
                        <a:pt x="2538886" y="738214"/>
                        <a:pt x="2476021" y="643631"/>
                        <a:pt x="2412680" y="549333"/>
                      </a:cubicBezTo>
                      <a:cubicBezTo>
                        <a:pt x="2404107" y="536570"/>
                        <a:pt x="2396773" y="519330"/>
                        <a:pt x="2376580" y="534570"/>
                      </a:cubicBezTo>
                      <a:cubicBezTo>
                        <a:pt x="2374580" y="533427"/>
                        <a:pt x="2372484" y="532951"/>
                        <a:pt x="2370198" y="532951"/>
                      </a:cubicBezTo>
                      <a:cubicBezTo>
                        <a:pt x="2323431" y="405030"/>
                        <a:pt x="2246945" y="298635"/>
                        <a:pt x="2139312" y="214815"/>
                      </a:cubicBezTo>
                      <a:cubicBezTo>
                        <a:pt x="2079305" y="159380"/>
                        <a:pt x="2009106" y="119851"/>
                        <a:pt x="1934715" y="88323"/>
                      </a:cubicBezTo>
                      <a:cubicBezTo>
                        <a:pt x="1688304" y="-16261"/>
                        <a:pt x="1433986" y="-19881"/>
                        <a:pt x="1176525" y="35364"/>
                      </a:cubicBezTo>
                      <a:cubicBezTo>
                        <a:pt x="986978" y="76036"/>
                        <a:pt x="818766" y="158237"/>
                        <a:pt x="683321" y="300350"/>
                      </a:cubicBezTo>
                      <a:cubicBezTo>
                        <a:pt x="654365" y="324353"/>
                        <a:pt x="634267" y="355976"/>
                        <a:pt x="610740" y="384646"/>
                      </a:cubicBezTo>
                      <a:cubicBezTo>
                        <a:pt x="496726" y="589434"/>
                        <a:pt x="468151" y="708210"/>
                        <a:pt x="463769" y="843466"/>
                      </a:cubicBezTo>
                      <a:cubicBezTo>
                        <a:pt x="453197" y="987483"/>
                        <a:pt x="482343" y="1125501"/>
                        <a:pt x="524825" y="1262089"/>
                      </a:cubicBezTo>
                      <a:cubicBezTo>
                        <a:pt x="560258" y="1376008"/>
                        <a:pt x="634362" y="1467639"/>
                        <a:pt x="694656" y="1567080"/>
                      </a:cubicBezTo>
                      <a:cubicBezTo>
                        <a:pt x="754187" y="1665282"/>
                        <a:pt x="783809" y="1767676"/>
                        <a:pt x="762092" y="1883119"/>
                      </a:cubicBezTo>
                      <a:cubicBezTo>
                        <a:pt x="753425" y="1929411"/>
                        <a:pt x="752091" y="1977131"/>
                        <a:pt x="747424" y="2024185"/>
                      </a:cubicBezTo>
                      <a:cubicBezTo>
                        <a:pt x="732184" y="2075429"/>
                        <a:pt x="725898" y="2118482"/>
                        <a:pt x="714277" y="2168584"/>
                      </a:cubicBezTo>
                      <a:cubicBezTo>
                        <a:pt x="703704" y="2192777"/>
                        <a:pt x="691322" y="2234306"/>
                        <a:pt x="683797" y="2263262"/>
                      </a:cubicBezTo>
                      <a:cubicBezTo>
                        <a:pt x="631600" y="2341653"/>
                        <a:pt x="593024" y="2424330"/>
                        <a:pt x="593405" y="2521580"/>
                      </a:cubicBezTo>
                      <a:cubicBezTo>
                        <a:pt x="593691" y="2581302"/>
                        <a:pt x="564639" y="2629689"/>
                        <a:pt x="524349" y="2672170"/>
                      </a:cubicBezTo>
                      <a:cubicBezTo>
                        <a:pt x="489773" y="2708651"/>
                        <a:pt x="454340" y="2744370"/>
                        <a:pt x="426527" y="2786661"/>
                      </a:cubicBezTo>
                      <a:cubicBezTo>
                        <a:pt x="291367" y="2916010"/>
                        <a:pt x="188307" y="3069649"/>
                        <a:pt x="92009" y="3228335"/>
                      </a:cubicBezTo>
                      <a:cubicBezTo>
                        <a:pt x="58385" y="3283771"/>
                        <a:pt x="26667" y="3340254"/>
                        <a:pt x="4379" y="3401690"/>
                      </a:cubicBezTo>
                      <a:cubicBezTo>
                        <a:pt x="-4003" y="3424645"/>
                        <a:pt x="-1146" y="3438647"/>
                        <a:pt x="19905" y="3453411"/>
                      </a:cubicBezTo>
                      <a:cubicBezTo>
                        <a:pt x="389284" y="3711253"/>
                        <a:pt x="816290" y="3870892"/>
                        <a:pt x="1266727" y="3895752"/>
                      </a:cubicBezTo>
                      <a:cubicBezTo>
                        <a:pt x="1476372" y="3907277"/>
                        <a:pt x="1687923" y="3890418"/>
                        <a:pt x="1892710" y="3843460"/>
                      </a:cubicBezTo>
                      <a:cubicBezTo>
                        <a:pt x="1997675" y="3819457"/>
                        <a:pt x="2100831" y="3787548"/>
                        <a:pt x="2200653" y="3747352"/>
                      </a:cubicBezTo>
                      <a:cubicBezTo>
                        <a:pt x="2227228" y="3736684"/>
                        <a:pt x="2395344" y="3640768"/>
                        <a:pt x="2415823" y="3657627"/>
                      </a:cubicBezTo>
                      <a:cubicBezTo>
                        <a:pt x="2347529" y="3601429"/>
                        <a:pt x="2308286" y="3532183"/>
                        <a:pt x="2285140" y="3452935"/>
                      </a:cubicBezTo>
                      <a:cubicBezTo>
                        <a:pt x="2257613" y="3358637"/>
                        <a:pt x="2243992" y="3261387"/>
                        <a:pt x="2225133" y="3165280"/>
                      </a:cubicBezTo>
                      <a:cubicBezTo>
                        <a:pt x="2175507" y="2913343"/>
                        <a:pt x="2098260" y="2674837"/>
                        <a:pt x="1906903" y="2489671"/>
                      </a:cubicBezTo>
                      <a:cubicBezTo>
                        <a:pt x="1891948" y="2475193"/>
                        <a:pt x="1881566" y="2457096"/>
                        <a:pt x="1882042" y="2434903"/>
                      </a:cubicBezTo>
                      <a:cubicBezTo>
                        <a:pt x="1894234" y="2396612"/>
                        <a:pt x="1917761" y="2365180"/>
                        <a:pt x="1910522" y="2317078"/>
                      </a:cubicBezTo>
                      <a:cubicBezTo>
                        <a:pt x="1903950" y="2273454"/>
                        <a:pt x="1937954" y="2229353"/>
                        <a:pt x="1959766" y="2187824"/>
                      </a:cubicBezTo>
                      <a:cubicBezTo>
                        <a:pt x="1975768" y="2173441"/>
                        <a:pt x="1995294" y="2178204"/>
                        <a:pt x="2013677" y="2178490"/>
                      </a:cubicBezTo>
                      <a:cubicBezTo>
                        <a:pt x="2118834" y="2180204"/>
                        <a:pt x="2223894" y="2182490"/>
                        <a:pt x="2329050" y="2184490"/>
                      </a:cubicBezTo>
                      <a:cubicBezTo>
                        <a:pt x="2479355" y="2157154"/>
                        <a:pt x="2530980" y="2077239"/>
                        <a:pt x="2491261" y="1933411"/>
                      </a:cubicBezTo>
                      <a:cubicBezTo>
                        <a:pt x="2490023" y="1928839"/>
                        <a:pt x="2490118" y="1923696"/>
                        <a:pt x="2488118" y="1919600"/>
                      </a:cubicBezTo>
                      <a:cubicBezTo>
                        <a:pt x="2457352" y="1857402"/>
                        <a:pt x="2468687" y="1803109"/>
                        <a:pt x="2519550" y="1757103"/>
                      </a:cubicBezTo>
                      <a:cubicBezTo>
                        <a:pt x="2544220" y="1734815"/>
                        <a:pt x="2541934" y="1713193"/>
                        <a:pt x="2519836" y="1692715"/>
                      </a:cubicBezTo>
                      <a:cubicBezTo>
                        <a:pt x="2490975" y="1665949"/>
                        <a:pt x="2496786" y="1647185"/>
                        <a:pt x="2527647" y="1626611"/>
                      </a:cubicBezTo>
                      <a:cubicBezTo>
                        <a:pt x="2561365" y="1604132"/>
                        <a:pt x="2565651" y="1574509"/>
                        <a:pt x="2539172" y="1541934"/>
                      </a:cubicBezTo>
                      <a:cubicBezTo>
                        <a:pt x="2521741" y="1520407"/>
                        <a:pt x="2515645" y="1494023"/>
                        <a:pt x="2509930" y="1467829"/>
                      </a:cubicBezTo>
                      <a:cubicBezTo>
                        <a:pt x="2498500" y="1415918"/>
                        <a:pt x="2504310" y="1406584"/>
                        <a:pt x="2555936" y="1397440"/>
                      </a:cubicBezTo>
                      <a:cubicBezTo>
                        <a:pt x="2589083" y="1391534"/>
                        <a:pt x="2619944" y="1380485"/>
                        <a:pt x="2648519" y="1362769"/>
                      </a:cubicBezTo>
                      <a:cubicBezTo>
                        <a:pt x="2697096" y="1332860"/>
                        <a:pt x="2704811" y="1308857"/>
                        <a:pt x="2683285" y="1256184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9">
                  <a:extLst>
                    <a:ext uri="{FF2B5EF4-FFF2-40B4-BE49-F238E27FC236}">
                      <a16:creationId xmlns:a16="http://schemas.microsoft.com/office/drawing/2014/main" xmlns="" id="{06E74E6B-6F6E-484C-836E-45D7771F7595}"/>
                    </a:ext>
                  </a:extLst>
                </p:cNvPr>
                <p:cNvSpPr/>
                <p:nvPr/>
              </p:nvSpPr>
              <p:spPr>
                <a:xfrm>
                  <a:off x="4619069" y="3087650"/>
                  <a:ext cx="396387" cy="412313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0">
                  <a:extLst>
                    <a:ext uri="{FF2B5EF4-FFF2-40B4-BE49-F238E27FC236}">
                      <a16:creationId xmlns:a16="http://schemas.microsoft.com/office/drawing/2014/main" xmlns="" id="{D474C499-990C-4A6D-9C40-0C200356F1F7}"/>
                    </a:ext>
                  </a:extLst>
                </p:cNvPr>
                <p:cNvSpPr/>
                <p:nvPr/>
              </p:nvSpPr>
              <p:spPr>
                <a:xfrm>
                  <a:off x="4634782" y="3105364"/>
                  <a:ext cx="361255" cy="37601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1">
                  <a:extLst>
                    <a:ext uri="{FF2B5EF4-FFF2-40B4-BE49-F238E27FC236}">
                      <a16:creationId xmlns:a16="http://schemas.microsoft.com/office/drawing/2014/main" xmlns="" id="{A38C2BCD-8A95-4DE4-9518-F4DDC28B56BF}"/>
                    </a:ext>
                  </a:extLst>
                </p:cNvPr>
                <p:cNvSpPr/>
                <p:nvPr/>
              </p:nvSpPr>
              <p:spPr>
                <a:xfrm>
                  <a:off x="4768832" y="3111017"/>
                  <a:ext cx="100107" cy="364140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2">
                  <a:extLst>
                    <a:ext uri="{FF2B5EF4-FFF2-40B4-BE49-F238E27FC236}">
                      <a16:creationId xmlns:a16="http://schemas.microsoft.com/office/drawing/2014/main" xmlns="" id="{BA08036A-1021-4CF1-951B-2D76034B6DCA}"/>
                    </a:ext>
                  </a:extLst>
                </p:cNvPr>
                <p:cNvSpPr/>
                <p:nvPr/>
              </p:nvSpPr>
              <p:spPr>
                <a:xfrm>
                  <a:off x="4096341" y="1586812"/>
                  <a:ext cx="2123869" cy="1972260"/>
                </a:xfrm>
                <a:custGeom>
                  <a:avLst/>
                  <a:gdLst>
                    <a:gd name="connsiteX0" fmla="*/ 2112576 w 2123869"/>
                    <a:gd name="connsiteY0" fmla="*/ 1043954 h 1972260"/>
                    <a:gd name="connsiteX1" fmla="*/ 2025804 w 2123869"/>
                    <a:gd name="connsiteY1" fmla="*/ 902889 h 1972260"/>
                    <a:gd name="connsiteX2" fmla="*/ 2018184 w 2123869"/>
                    <a:gd name="connsiteY2" fmla="*/ 896222 h 1972260"/>
                    <a:gd name="connsiteX3" fmla="*/ 1994085 w 2123869"/>
                    <a:gd name="connsiteY3" fmla="*/ 858503 h 1972260"/>
                    <a:gd name="connsiteX4" fmla="*/ 1990657 w 2123869"/>
                    <a:gd name="connsiteY4" fmla="*/ 858503 h 1972260"/>
                    <a:gd name="connsiteX5" fmla="*/ 1843686 w 2123869"/>
                    <a:gd name="connsiteY5" fmla="*/ 657335 h 1972260"/>
                    <a:gd name="connsiteX6" fmla="*/ 1830637 w 2123869"/>
                    <a:gd name="connsiteY6" fmla="*/ 606281 h 1972260"/>
                    <a:gd name="connsiteX7" fmla="*/ 1842162 w 2123869"/>
                    <a:gd name="connsiteY7" fmla="*/ 486932 h 1972260"/>
                    <a:gd name="connsiteX8" fmla="*/ 1848067 w 2123869"/>
                    <a:gd name="connsiteY8" fmla="*/ 481693 h 1972260"/>
                    <a:gd name="connsiteX9" fmla="*/ 1805871 w 2123869"/>
                    <a:gd name="connsiteY9" fmla="*/ 322340 h 1972260"/>
                    <a:gd name="connsiteX10" fmla="*/ 1799490 w 2123869"/>
                    <a:gd name="connsiteY10" fmla="*/ 320721 h 1972260"/>
                    <a:gd name="connsiteX11" fmla="*/ 1799490 w 2123869"/>
                    <a:gd name="connsiteY11" fmla="*/ 320721 h 1972260"/>
                    <a:gd name="connsiteX12" fmla="*/ 1568604 w 2123869"/>
                    <a:gd name="connsiteY12" fmla="*/ 2586 h 1972260"/>
                    <a:gd name="connsiteX13" fmla="*/ 1494404 w 2123869"/>
                    <a:gd name="connsiteY13" fmla="*/ 12111 h 1972260"/>
                    <a:gd name="connsiteX14" fmla="*/ 902997 w 2123869"/>
                    <a:gd name="connsiteY14" fmla="*/ 124220 h 1972260"/>
                    <a:gd name="connsiteX15" fmla="*/ 182526 w 2123869"/>
                    <a:gd name="connsiteY15" fmla="*/ 81929 h 1972260"/>
                    <a:gd name="connsiteX16" fmla="*/ 112517 w 2123869"/>
                    <a:gd name="connsiteY16" fmla="*/ 88121 h 1972260"/>
                    <a:gd name="connsiteX17" fmla="*/ 39936 w 2123869"/>
                    <a:gd name="connsiteY17" fmla="*/ 172417 h 1972260"/>
                    <a:gd name="connsiteX18" fmla="*/ 35936 w 2123869"/>
                    <a:gd name="connsiteY18" fmla="*/ 190514 h 1972260"/>
                    <a:gd name="connsiteX19" fmla="*/ 5075 w 2123869"/>
                    <a:gd name="connsiteY19" fmla="*/ 516079 h 1972260"/>
                    <a:gd name="connsiteX20" fmla="*/ 3741 w 2123869"/>
                    <a:gd name="connsiteY20" fmla="*/ 557608 h 1972260"/>
                    <a:gd name="connsiteX21" fmla="*/ 57462 w 2123869"/>
                    <a:gd name="connsiteY21" fmla="*/ 565037 h 1972260"/>
                    <a:gd name="connsiteX22" fmla="*/ 96705 w 2123869"/>
                    <a:gd name="connsiteY22" fmla="*/ 605138 h 1972260"/>
                    <a:gd name="connsiteX23" fmla="*/ 154332 w 2123869"/>
                    <a:gd name="connsiteY23" fmla="*/ 1031381 h 1972260"/>
                    <a:gd name="connsiteX24" fmla="*/ 982149 w 2123869"/>
                    <a:gd name="connsiteY24" fmla="*/ 1471817 h 1972260"/>
                    <a:gd name="connsiteX25" fmla="*/ 1046539 w 2123869"/>
                    <a:gd name="connsiteY25" fmla="*/ 1455244 h 1972260"/>
                    <a:gd name="connsiteX26" fmla="*/ 1406297 w 2123869"/>
                    <a:gd name="connsiteY26" fmla="*/ 1246646 h 1972260"/>
                    <a:gd name="connsiteX27" fmla="*/ 1520217 w 2123869"/>
                    <a:gd name="connsiteY27" fmla="*/ 1106629 h 1972260"/>
                    <a:gd name="connsiteX28" fmla="*/ 1539076 w 2123869"/>
                    <a:gd name="connsiteY28" fmla="*/ 1123583 h 1972260"/>
                    <a:gd name="connsiteX29" fmla="*/ 1598131 w 2123869"/>
                    <a:gd name="connsiteY29" fmla="*/ 1278460 h 1972260"/>
                    <a:gd name="connsiteX30" fmla="*/ 1735196 w 2123869"/>
                    <a:gd name="connsiteY30" fmla="*/ 1917206 h 1972260"/>
                    <a:gd name="connsiteX31" fmla="*/ 1758246 w 2123869"/>
                    <a:gd name="connsiteY31" fmla="*/ 1972261 h 1972260"/>
                    <a:gd name="connsiteX32" fmla="*/ 1920457 w 2123869"/>
                    <a:gd name="connsiteY32" fmla="*/ 1721182 h 1972260"/>
                    <a:gd name="connsiteX33" fmla="*/ 1917314 w 2123869"/>
                    <a:gd name="connsiteY33" fmla="*/ 1707371 h 1972260"/>
                    <a:gd name="connsiteX34" fmla="*/ 1948746 w 2123869"/>
                    <a:gd name="connsiteY34" fmla="*/ 1544874 h 1972260"/>
                    <a:gd name="connsiteX35" fmla="*/ 1949032 w 2123869"/>
                    <a:gd name="connsiteY35" fmla="*/ 1480485 h 1972260"/>
                    <a:gd name="connsiteX36" fmla="*/ 1956843 w 2123869"/>
                    <a:gd name="connsiteY36" fmla="*/ 1414382 h 1972260"/>
                    <a:gd name="connsiteX37" fmla="*/ 1968368 w 2123869"/>
                    <a:gd name="connsiteY37" fmla="*/ 1329704 h 1972260"/>
                    <a:gd name="connsiteX38" fmla="*/ 1939126 w 2123869"/>
                    <a:gd name="connsiteY38" fmla="*/ 1255600 h 1972260"/>
                    <a:gd name="connsiteX39" fmla="*/ 1985132 w 2123869"/>
                    <a:gd name="connsiteY39" fmla="*/ 1185210 h 1972260"/>
                    <a:gd name="connsiteX40" fmla="*/ 2077715 w 2123869"/>
                    <a:gd name="connsiteY40" fmla="*/ 1150539 h 1972260"/>
                    <a:gd name="connsiteX41" fmla="*/ 2112576 w 2123869"/>
                    <a:gd name="connsiteY41" fmla="*/ 1043954 h 1972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123869" h="1972260">
                      <a:moveTo>
                        <a:pt x="2112576" y="1043954"/>
                      </a:moveTo>
                      <a:cubicBezTo>
                        <a:pt x="2091431" y="992138"/>
                        <a:pt x="2056093" y="949085"/>
                        <a:pt x="2025804" y="902889"/>
                      </a:cubicBezTo>
                      <a:cubicBezTo>
                        <a:pt x="2023708" y="899936"/>
                        <a:pt x="2021137" y="897841"/>
                        <a:pt x="2018184" y="896222"/>
                      </a:cubicBezTo>
                      <a:cubicBezTo>
                        <a:pt x="2023899" y="876029"/>
                        <a:pt x="2011040" y="866123"/>
                        <a:pt x="1994085" y="858503"/>
                      </a:cubicBezTo>
                      <a:cubicBezTo>
                        <a:pt x="1992942" y="858407"/>
                        <a:pt x="1991799" y="858503"/>
                        <a:pt x="1990657" y="858503"/>
                      </a:cubicBezTo>
                      <a:cubicBezTo>
                        <a:pt x="1941603" y="791542"/>
                        <a:pt x="1892358" y="724581"/>
                        <a:pt x="1843686" y="657335"/>
                      </a:cubicBezTo>
                      <a:cubicBezTo>
                        <a:pt x="1832923" y="642380"/>
                        <a:pt x="1819683" y="628188"/>
                        <a:pt x="1830637" y="606281"/>
                      </a:cubicBezTo>
                      <a:cubicBezTo>
                        <a:pt x="1849687" y="568181"/>
                        <a:pt x="1846924" y="527509"/>
                        <a:pt x="1842162" y="486932"/>
                      </a:cubicBezTo>
                      <a:cubicBezTo>
                        <a:pt x="1844257" y="485504"/>
                        <a:pt x="1846257" y="483789"/>
                        <a:pt x="1848067" y="481693"/>
                      </a:cubicBezTo>
                      <a:cubicBezTo>
                        <a:pt x="1853115" y="423496"/>
                        <a:pt x="1839399" y="370346"/>
                        <a:pt x="1805871" y="322340"/>
                      </a:cubicBezTo>
                      <a:cubicBezTo>
                        <a:pt x="1803871" y="321197"/>
                        <a:pt x="1801776" y="320721"/>
                        <a:pt x="1799490" y="320721"/>
                      </a:cubicBezTo>
                      <a:cubicBezTo>
                        <a:pt x="1799490" y="320721"/>
                        <a:pt x="1799490" y="320721"/>
                        <a:pt x="1799490" y="320721"/>
                      </a:cubicBezTo>
                      <a:cubicBezTo>
                        <a:pt x="1752722" y="192800"/>
                        <a:pt x="1676236" y="86406"/>
                        <a:pt x="1568604" y="2586"/>
                      </a:cubicBezTo>
                      <a:cubicBezTo>
                        <a:pt x="1542505" y="-4462"/>
                        <a:pt x="1518693" y="4301"/>
                        <a:pt x="1494404" y="12111"/>
                      </a:cubicBezTo>
                      <a:cubicBezTo>
                        <a:pt x="1302094" y="74690"/>
                        <a:pt x="1105498" y="116886"/>
                        <a:pt x="902997" y="124220"/>
                      </a:cubicBezTo>
                      <a:cubicBezTo>
                        <a:pt x="661728" y="132983"/>
                        <a:pt x="421984" y="107933"/>
                        <a:pt x="182526" y="81929"/>
                      </a:cubicBezTo>
                      <a:cubicBezTo>
                        <a:pt x="158237" y="79262"/>
                        <a:pt x="135282" y="79548"/>
                        <a:pt x="112517" y="88121"/>
                      </a:cubicBezTo>
                      <a:cubicBezTo>
                        <a:pt x="83561" y="112123"/>
                        <a:pt x="63463" y="143747"/>
                        <a:pt x="39936" y="172417"/>
                      </a:cubicBezTo>
                      <a:cubicBezTo>
                        <a:pt x="36793" y="178037"/>
                        <a:pt x="34507" y="184323"/>
                        <a:pt x="35936" y="190514"/>
                      </a:cubicBezTo>
                      <a:cubicBezTo>
                        <a:pt x="61939" y="302528"/>
                        <a:pt x="40413" y="409875"/>
                        <a:pt x="5075" y="516079"/>
                      </a:cubicBezTo>
                      <a:cubicBezTo>
                        <a:pt x="598" y="529604"/>
                        <a:pt x="-3021" y="543511"/>
                        <a:pt x="3741" y="557608"/>
                      </a:cubicBezTo>
                      <a:cubicBezTo>
                        <a:pt x="19743" y="573705"/>
                        <a:pt x="39365" y="568943"/>
                        <a:pt x="57462" y="565037"/>
                      </a:cubicBezTo>
                      <a:cubicBezTo>
                        <a:pt x="93372" y="557322"/>
                        <a:pt x="101849" y="570848"/>
                        <a:pt x="96705" y="605138"/>
                      </a:cubicBezTo>
                      <a:cubicBezTo>
                        <a:pt x="74607" y="752585"/>
                        <a:pt x="95658" y="893555"/>
                        <a:pt x="154332" y="1031381"/>
                      </a:cubicBezTo>
                      <a:cubicBezTo>
                        <a:pt x="287491" y="1343897"/>
                        <a:pt x="648774" y="1537826"/>
                        <a:pt x="982149" y="1471817"/>
                      </a:cubicBezTo>
                      <a:cubicBezTo>
                        <a:pt x="1003390" y="1465055"/>
                        <a:pt x="1025107" y="1460578"/>
                        <a:pt x="1046539" y="1455244"/>
                      </a:cubicBezTo>
                      <a:cubicBezTo>
                        <a:pt x="1186461" y="1420192"/>
                        <a:pt x="1310571" y="1358470"/>
                        <a:pt x="1406297" y="1246646"/>
                      </a:cubicBezTo>
                      <a:cubicBezTo>
                        <a:pt x="1445446" y="1200926"/>
                        <a:pt x="1480878" y="1152349"/>
                        <a:pt x="1520217" y="1106629"/>
                      </a:cubicBezTo>
                      <a:cubicBezTo>
                        <a:pt x="1532980" y="1104914"/>
                        <a:pt x="1535838" y="1115297"/>
                        <a:pt x="1539076" y="1123583"/>
                      </a:cubicBezTo>
                      <a:cubicBezTo>
                        <a:pt x="1559555" y="1174923"/>
                        <a:pt x="1581558" y="1225596"/>
                        <a:pt x="1598131" y="1278460"/>
                      </a:cubicBezTo>
                      <a:cubicBezTo>
                        <a:pt x="1663282" y="1487248"/>
                        <a:pt x="1702430" y="1701465"/>
                        <a:pt x="1735196" y="1917206"/>
                      </a:cubicBezTo>
                      <a:cubicBezTo>
                        <a:pt x="1738339" y="1937590"/>
                        <a:pt x="1739958" y="1958354"/>
                        <a:pt x="1758246" y="1972261"/>
                      </a:cubicBezTo>
                      <a:cubicBezTo>
                        <a:pt x="1908646" y="1944924"/>
                        <a:pt x="1960176" y="1865009"/>
                        <a:pt x="1920457" y="1721182"/>
                      </a:cubicBezTo>
                      <a:cubicBezTo>
                        <a:pt x="1919219" y="1716610"/>
                        <a:pt x="1919314" y="1711466"/>
                        <a:pt x="1917314" y="1707371"/>
                      </a:cubicBezTo>
                      <a:cubicBezTo>
                        <a:pt x="1886548" y="1645172"/>
                        <a:pt x="1897883" y="1590880"/>
                        <a:pt x="1948746" y="1544874"/>
                      </a:cubicBezTo>
                      <a:cubicBezTo>
                        <a:pt x="1973416" y="1522586"/>
                        <a:pt x="1971130" y="1500964"/>
                        <a:pt x="1949032" y="1480485"/>
                      </a:cubicBezTo>
                      <a:cubicBezTo>
                        <a:pt x="1920171" y="1453720"/>
                        <a:pt x="1925982" y="1434956"/>
                        <a:pt x="1956843" y="1414382"/>
                      </a:cubicBezTo>
                      <a:cubicBezTo>
                        <a:pt x="1990561" y="1391903"/>
                        <a:pt x="1994848" y="1362280"/>
                        <a:pt x="1968368" y="1329704"/>
                      </a:cubicBezTo>
                      <a:cubicBezTo>
                        <a:pt x="1950937" y="1308178"/>
                        <a:pt x="1944841" y="1281794"/>
                        <a:pt x="1939126" y="1255600"/>
                      </a:cubicBezTo>
                      <a:cubicBezTo>
                        <a:pt x="1927696" y="1203689"/>
                        <a:pt x="1933507" y="1194354"/>
                        <a:pt x="1985132" y="1185210"/>
                      </a:cubicBezTo>
                      <a:cubicBezTo>
                        <a:pt x="2018279" y="1179305"/>
                        <a:pt x="2049140" y="1168256"/>
                        <a:pt x="2077715" y="1150539"/>
                      </a:cubicBezTo>
                      <a:cubicBezTo>
                        <a:pt x="2126292" y="1120631"/>
                        <a:pt x="2134008" y="1096628"/>
                        <a:pt x="2112576" y="1043954"/>
                      </a:cubicBezTo>
                      <a:close/>
                    </a:path>
                  </a:pathLst>
                </a:custGeom>
                <a:solidFill>
                  <a:srgbClr val="C2B5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3">
                  <a:extLst>
                    <a:ext uri="{FF2B5EF4-FFF2-40B4-BE49-F238E27FC236}">
                      <a16:creationId xmlns:a16="http://schemas.microsoft.com/office/drawing/2014/main" xmlns="" id="{81066CDF-8C1D-452A-867E-1F31C59EDB7D}"/>
                    </a:ext>
                  </a:extLst>
                </p:cNvPr>
                <p:cNvSpPr/>
                <p:nvPr/>
              </p:nvSpPr>
              <p:spPr>
                <a:xfrm>
                  <a:off x="5254492" y="1898199"/>
                  <a:ext cx="862367" cy="731225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4">
                  <a:extLst>
                    <a:ext uri="{FF2B5EF4-FFF2-40B4-BE49-F238E27FC236}">
                      <a16:creationId xmlns:a16="http://schemas.microsoft.com/office/drawing/2014/main" xmlns="" id="{2AD838B9-8141-4865-BE0C-BD7AC6032B7E}"/>
                    </a:ext>
                  </a:extLst>
                </p:cNvPr>
                <p:cNvSpPr/>
                <p:nvPr/>
              </p:nvSpPr>
              <p:spPr>
                <a:xfrm>
                  <a:off x="3994788" y="4089830"/>
                  <a:ext cx="1360045" cy="1174460"/>
                </a:xfrm>
                <a:custGeom>
                  <a:avLst/>
                  <a:gdLst>
                    <a:gd name="connsiteX0" fmla="*/ 1345830 w 1360045"/>
                    <a:gd name="connsiteY0" fmla="*/ 1134214 h 1174460"/>
                    <a:gd name="connsiteX1" fmla="*/ 798428 w 1360045"/>
                    <a:gd name="connsiteY1" fmla="*/ 1171171 h 1174460"/>
                    <a:gd name="connsiteX2" fmla="*/ 49192 w 1360045"/>
                    <a:gd name="connsiteY2" fmla="*/ 1004388 h 1174460"/>
                    <a:gd name="connsiteX3" fmla="*/ 12235 w 1360045"/>
                    <a:gd name="connsiteY3" fmla="*/ 979147 h 1174460"/>
                    <a:gd name="connsiteX4" fmla="*/ 1376 w 1360045"/>
                    <a:gd name="connsiteY4" fmla="*/ 919901 h 1174460"/>
                    <a:gd name="connsiteX5" fmla="*/ 158063 w 1360045"/>
                    <a:gd name="connsiteY5" fmla="*/ 306777 h 1174460"/>
                    <a:gd name="connsiteX6" fmla="*/ 660887 w 1360045"/>
                    <a:gd name="connsiteY6" fmla="*/ 72 h 1174460"/>
                    <a:gd name="connsiteX7" fmla="*/ 1081321 w 1360045"/>
                    <a:gd name="connsiteY7" fmla="*/ 148471 h 1174460"/>
                    <a:gd name="connsiteX8" fmla="*/ 1260200 w 1360045"/>
                    <a:gd name="connsiteY8" fmla="*/ 430316 h 1174460"/>
                    <a:gd name="connsiteX9" fmla="*/ 1342020 w 1360045"/>
                    <a:gd name="connsiteY9" fmla="*/ 863132 h 1174460"/>
                    <a:gd name="connsiteX10" fmla="*/ 1358403 w 1360045"/>
                    <a:gd name="connsiteY10" fmla="*/ 1076016 h 1174460"/>
                    <a:gd name="connsiteX11" fmla="*/ 1345830 w 1360045"/>
                    <a:gd name="connsiteY11" fmla="*/ 1134214 h 1174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0045" h="1174460">
                      <a:moveTo>
                        <a:pt x="1345830" y="1134214"/>
                      </a:moveTo>
                      <a:cubicBezTo>
                        <a:pt x="1164760" y="1167551"/>
                        <a:pt x="982356" y="1181362"/>
                        <a:pt x="798428" y="1171171"/>
                      </a:cubicBezTo>
                      <a:cubicBezTo>
                        <a:pt x="539539" y="1156883"/>
                        <a:pt x="288841" y="1105067"/>
                        <a:pt x="49192" y="1004388"/>
                      </a:cubicBezTo>
                      <a:cubicBezTo>
                        <a:pt x="35285" y="998577"/>
                        <a:pt x="17283" y="998101"/>
                        <a:pt x="12235" y="979147"/>
                      </a:cubicBezTo>
                      <a:cubicBezTo>
                        <a:pt x="-2053" y="961430"/>
                        <a:pt x="-910" y="939904"/>
                        <a:pt x="1376" y="919901"/>
                      </a:cubicBezTo>
                      <a:cubicBezTo>
                        <a:pt x="25189" y="708351"/>
                        <a:pt x="58241" y="498515"/>
                        <a:pt x="158063" y="306777"/>
                      </a:cubicBezTo>
                      <a:cubicBezTo>
                        <a:pt x="263409" y="104371"/>
                        <a:pt x="431811" y="3215"/>
                        <a:pt x="660887" y="72"/>
                      </a:cubicBezTo>
                      <a:cubicBezTo>
                        <a:pt x="820050" y="-2119"/>
                        <a:pt x="960734" y="45887"/>
                        <a:pt x="1081321" y="148471"/>
                      </a:cubicBezTo>
                      <a:cubicBezTo>
                        <a:pt x="1169332" y="223433"/>
                        <a:pt x="1220195" y="324398"/>
                        <a:pt x="1260200" y="430316"/>
                      </a:cubicBezTo>
                      <a:cubicBezTo>
                        <a:pt x="1312778" y="569572"/>
                        <a:pt x="1325827" y="716638"/>
                        <a:pt x="1342020" y="863132"/>
                      </a:cubicBezTo>
                      <a:cubicBezTo>
                        <a:pt x="1349926" y="933998"/>
                        <a:pt x="1347545" y="1005435"/>
                        <a:pt x="1358403" y="1076016"/>
                      </a:cubicBezTo>
                      <a:cubicBezTo>
                        <a:pt x="1361546" y="1096590"/>
                        <a:pt x="1361546" y="1117354"/>
                        <a:pt x="1345830" y="1134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5">
                  <a:extLst>
                    <a:ext uri="{FF2B5EF4-FFF2-40B4-BE49-F238E27FC236}">
                      <a16:creationId xmlns:a16="http://schemas.microsoft.com/office/drawing/2014/main" xmlns="" id="{507D80D0-CABB-48D9-BDAC-E6E751CB8062}"/>
                    </a:ext>
                  </a:extLst>
                </p:cNvPr>
                <p:cNvSpPr/>
                <p:nvPr/>
              </p:nvSpPr>
              <p:spPr>
                <a:xfrm>
                  <a:off x="4209715" y="1365534"/>
                  <a:ext cx="1455896" cy="353523"/>
                </a:xfrm>
                <a:custGeom>
                  <a:avLst/>
                  <a:gdLst>
                    <a:gd name="connsiteX0" fmla="*/ 1455896 w 1455896"/>
                    <a:gd name="connsiteY0" fmla="*/ 214720 h 353523"/>
                    <a:gd name="connsiteX1" fmla="*/ 480536 w 1455896"/>
                    <a:gd name="connsiteY1" fmla="*/ 345975 h 353523"/>
                    <a:gd name="connsiteX2" fmla="*/ 0 w 1455896"/>
                    <a:gd name="connsiteY2" fmla="*/ 300350 h 353523"/>
                    <a:gd name="connsiteX3" fmla="*/ 493205 w 1455896"/>
                    <a:gd name="connsiteY3" fmla="*/ 35364 h 353523"/>
                    <a:gd name="connsiteX4" fmla="*/ 1251394 w 1455896"/>
                    <a:gd name="connsiteY4" fmla="*/ 88323 h 353523"/>
                    <a:gd name="connsiteX5" fmla="*/ 1455896 w 1455896"/>
                    <a:gd name="connsiteY5" fmla="*/ 214720 h 3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5896" h="353523">
                      <a:moveTo>
                        <a:pt x="1455896" y="214720"/>
                      </a:moveTo>
                      <a:cubicBezTo>
                        <a:pt x="1140523" y="331020"/>
                        <a:pt x="815435" y="372073"/>
                        <a:pt x="480536" y="345975"/>
                      </a:cubicBezTo>
                      <a:cubicBezTo>
                        <a:pt x="320040" y="333497"/>
                        <a:pt x="159734" y="320638"/>
                        <a:pt x="0" y="300350"/>
                      </a:cubicBezTo>
                      <a:cubicBezTo>
                        <a:pt x="135446" y="158237"/>
                        <a:pt x="303657" y="76036"/>
                        <a:pt x="493205" y="35364"/>
                      </a:cubicBezTo>
                      <a:cubicBezTo>
                        <a:pt x="750665" y="-19881"/>
                        <a:pt x="1004983" y="-16261"/>
                        <a:pt x="1251394" y="88323"/>
                      </a:cubicBezTo>
                      <a:cubicBezTo>
                        <a:pt x="1325785" y="119756"/>
                        <a:pt x="1395984" y="159285"/>
                        <a:pt x="1455896" y="2147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16">
                  <a:extLst>
                    <a:ext uri="{FF2B5EF4-FFF2-40B4-BE49-F238E27FC236}">
                      <a16:creationId xmlns:a16="http://schemas.microsoft.com/office/drawing/2014/main" xmlns="" id="{A5AAFA42-7B07-47A1-B3DF-F74A3856A150}"/>
                    </a:ext>
                  </a:extLst>
                </p:cNvPr>
                <p:cNvSpPr/>
                <p:nvPr/>
              </p:nvSpPr>
              <p:spPr>
                <a:xfrm>
                  <a:off x="3945217" y="3916984"/>
                  <a:ext cx="1453694" cy="1307059"/>
                </a:xfrm>
                <a:custGeom>
                  <a:avLst/>
                  <a:gdLst>
                    <a:gd name="connsiteX0" fmla="*/ 149627 w 1453694"/>
                    <a:gd name="connsiteY0" fmla="*/ 405899 h 1307059"/>
                    <a:gd name="connsiteX1" fmla="*/ 309647 w 1453694"/>
                    <a:gd name="connsiteY1" fmla="*/ 155677 h 1307059"/>
                    <a:gd name="connsiteX2" fmla="*/ 635211 w 1453694"/>
                    <a:gd name="connsiteY2" fmla="*/ 6039 h 1307059"/>
                    <a:gd name="connsiteX3" fmla="*/ 1128225 w 1453694"/>
                    <a:gd name="connsiteY3" fmla="*/ 139580 h 1307059"/>
                    <a:gd name="connsiteX4" fmla="*/ 1317868 w 1453694"/>
                    <a:gd name="connsiteY4" fmla="*/ 412281 h 1307059"/>
                    <a:gd name="connsiteX5" fmla="*/ 1406736 w 1453694"/>
                    <a:gd name="connsiteY5" fmla="*/ 807282 h 1307059"/>
                    <a:gd name="connsiteX6" fmla="*/ 1435597 w 1453694"/>
                    <a:gd name="connsiteY6" fmla="*/ 1217334 h 1307059"/>
                    <a:gd name="connsiteX7" fmla="*/ 1453695 w 1453694"/>
                    <a:gd name="connsiteY7" fmla="*/ 1290295 h 1307059"/>
                    <a:gd name="connsiteX8" fmla="*/ 1395496 w 1453694"/>
                    <a:gd name="connsiteY8" fmla="*/ 1307059 h 1307059"/>
                    <a:gd name="connsiteX9" fmla="*/ 1274339 w 1453694"/>
                    <a:gd name="connsiteY9" fmla="*/ 550012 h 1307059"/>
                    <a:gd name="connsiteX10" fmla="*/ 383370 w 1453694"/>
                    <a:gd name="connsiteY10" fmla="*/ 287598 h 1307059"/>
                    <a:gd name="connsiteX11" fmla="*/ 161819 w 1453694"/>
                    <a:gd name="connsiteY11" fmla="*/ 620211 h 1307059"/>
                    <a:gd name="connsiteX12" fmla="*/ 73522 w 1453694"/>
                    <a:gd name="connsiteY12" fmla="*/ 1026929 h 1307059"/>
                    <a:gd name="connsiteX13" fmla="*/ 61997 w 1453694"/>
                    <a:gd name="connsiteY13" fmla="*/ 1151992 h 1307059"/>
                    <a:gd name="connsiteX14" fmla="*/ 7323 w 1453694"/>
                    <a:gd name="connsiteY14" fmla="*/ 1136466 h 1307059"/>
                    <a:gd name="connsiteX15" fmla="*/ 12466 w 1453694"/>
                    <a:gd name="connsiteY15" fmla="*/ 1020357 h 1307059"/>
                    <a:gd name="connsiteX16" fmla="*/ 116003 w 1453694"/>
                    <a:gd name="connsiteY16" fmla="*/ 467145 h 1307059"/>
                    <a:gd name="connsiteX17" fmla="*/ 149627 w 1453694"/>
                    <a:gd name="connsiteY17" fmla="*/ 405899 h 130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53694" h="1307059">
                      <a:moveTo>
                        <a:pt x="149627" y="405899"/>
                      </a:moveTo>
                      <a:cubicBezTo>
                        <a:pt x="194013" y="316840"/>
                        <a:pt x="234208" y="225210"/>
                        <a:pt x="309647" y="155677"/>
                      </a:cubicBezTo>
                      <a:cubicBezTo>
                        <a:pt x="402134" y="70428"/>
                        <a:pt x="510433" y="22137"/>
                        <a:pt x="635211" y="6039"/>
                      </a:cubicBezTo>
                      <a:cubicBezTo>
                        <a:pt x="818663" y="-17583"/>
                        <a:pt x="982683" y="28328"/>
                        <a:pt x="1128225" y="139580"/>
                      </a:cubicBezTo>
                      <a:cubicBezTo>
                        <a:pt x="1219951" y="209684"/>
                        <a:pt x="1275958" y="306648"/>
                        <a:pt x="1317868" y="412281"/>
                      </a:cubicBezTo>
                      <a:cubicBezTo>
                        <a:pt x="1368160" y="539249"/>
                        <a:pt x="1392449" y="671837"/>
                        <a:pt x="1406736" y="807282"/>
                      </a:cubicBezTo>
                      <a:cubicBezTo>
                        <a:pt x="1421119" y="943681"/>
                        <a:pt x="1435406" y="1079888"/>
                        <a:pt x="1435597" y="1217334"/>
                      </a:cubicBezTo>
                      <a:cubicBezTo>
                        <a:pt x="1435597" y="1241623"/>
                        <a:pt x="1447408" y="1265911"/>
                        <a:pt x="1453695" y="1290295"/>
                      </a:cubicBezTo>
                      <a:cubicBezTo>
                        <a:pt x="1436359" y="1303059"/>
                        <a:pt x="1414928" y="1301725"/>
                        <a:pt x="1395496" y="1307059"/>
                      </a:cubicBezTo>
                      <a:cubicBezTo>
                        <a:pt x="1378351" y="1051027"/>
                        <a:pt x="1372161" y="794043"/>
                        <a:pt x="1274339" y="550012"/>
                      </a:cubicBezTo>
                      <a:cubicBezTo>
                        <a:pt x="1121177" y="168060"/>
                        <a:pt x="648165" y="94336"/>
                        <a:pt x="383370" y="287598"/>
                      </a:cubicBezTo>
                      <a:cubicBezTo>
                        <a:pt x="268784" y="371228"/>
                        <a:pt x="206110" y="490005"/>
                        <a:pt x="161819" y="620211"/>
                      </a:cubicBezTo>
                      <a:cubicBezTo>
                        <a:pt x="116861" y="752323"/>
                        <a:pt x="92381" y="888816"/>
                        <a:pt x="73522" y="1026929"/>
                      </a:cubicBezTo>
                      <a:cubicBezTo>
                        <a:pt x="67807" y="1068744"/>
                        <a:pt x="70379" y="1110749"/>
                        <a:pt x="61997" y="1151992"/>
                      </a:cubicBezTo>
                      <a:cubicBezTo>
                        <a:pt x="38660" y="1164946"/>
                        <a:pt x="24278" y="1146182"/>
                        <a:pt x="7323" y="1136466"/>
                      </a:cubicBezTo>
                      <a:cubicBezTo>
                        <a:pt x="-10203" y="1097033"/>
                        <a:pt x="8752" y="1058647"/>
                        <a:pt x="12466" y="1020357"/>
                      </a:cubicBezTo>
                      <a:cubicBezTo>
                        <a:pt x="30469" y="833000"/>
                        <a:pt x="56377" y="646786"/>
                        <a:pt x="116003" y="467145"/>
                      </a:cubicBezTo>
                      <a:cubicBezTo>
                        <a:pt x="123338" y="444666"/>
                        <a:pt x="129433" y="421425"/>
                        <a:pt x="149627" y="40589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17">
                  <a:extLst>
                    <a:ext uri="{FF2B5EF4-FFF2-40B4-BE49-F238E27FC236}">
                      <a16:creationId xmlns:a16="http://schemas.microsoft.com/office/drawing/2014/main" xmlns="" id="{B6102D22-1266-4F9C-A5E5-40197D54AC15}"/>
                    </a:ext>
                  </a:extLst>
                </p:cNvPr>
                <p:cNvSpPr/>
                <p:nvPr/>
              </p:nvSpPr>
              <p:spPr>
                <a:xfrm>
                  <a:off x="4210001" y="3399148"/>
                  <a:ext cx="1276159" cy="421149"/>
                </a:xfrm>
                <a:custGeom>
                  <a:avLst/>
                  <a:gdLst>
                    <a:gd name="connsiteX0" fmla="*/ 63817 w 1276159"/>
                    <a:gd name="connsiteY0" fmla="*/ 0 h 421149"/>
                    <a:gd name="connsiteX1" fmla="*/ 548354 w 1276159"/>
                    <a:gd name="connsiteY1" fmla="*/ 143542 h 421149"/>
                    <a:gd name="connsiteX2" fmla="*/ 1086993 w 1276159"/>
                    <a:gd name="connsiteY2" fmla="*/ 171545 h 421149"/>
                    <a:gd name="connsiteX3" fmla="*/ 1276159 w 1276159"/>
                    <a:gd name="connsiteY3" fmla="*/ 163544 h 421149"/>
                    <a:gd name="connsiteX4" fmla="*/ 1226915 w 1276159"/>
                    <a:gd name="connsiteY4" fmla="*/ 292799 h 421149"/>
                    <a:gd name="connsiteX5" fmla="*/ 1198436 w 1276159"/>
                    <a:gd name="connsiteY5" fmla="*/ 410623 h 421149"/>
                    <a:gd name="connsiteX6" fmla="*/ 791623 w 1276159"/>
                    <a:gd name="connsiteY6" fmla="*/ 419386 h 421149"/>
                    <a:gd name="connsiteX7" fmla="*/ 133255 w 1276159"/>
                    <a:gd name="connsiteY7" fmla="*/ 287179 h 421149"/>
                    <a:gd name="connsiteX8" fmla="*/ 0 w 1276159"/>
                    <a:gd name="connsiteY8" fmla="*/ 239078 h 421149"/>
                    <a:gd name="connsiteX9" fmla="*/ 30480 w 1276159"/>
                    <a:gd name="connsiteY9" fmla="*/ 144399 h 421149"/>
                    <a:gd name="connsiteX10" fmla="*/ 63817 w 1276159"/>
                    <a:gd name="connsiteY10" fmla="*/ 0 h 421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6159" h="421149">
                      <a:moveTo>
                        <a:pt x="63817" y="0"/>
                      </a:moveTo>
                      <a:cubicBezTo>
                        <a:pt x="219456" y="67723"/>
                        <a:pt x="381857" y="113538"/>
                        <a:pt x="548354" y="143542"/>
                      </a:cubicBezTo>
                      <a:cubicBezTo>
                        <a:pt x="726472" y="175641"/>
                        <a:pt x="906875" y="177070"/>
                        <a:pt x="1086993" y="171545"/>
                      </a:cubicBezTo>
                      <a:cubicBezTo>
                        <a:pt x="1149953" y="169640"/>
                        <a:pt x="1212913" y="161163"/>
                        <a:pt x="1276159" y="163544"/>
                      </a:cubicBezTo>
                      <a:cubicBezTo>
                        <a:pt x="1254252" y="205073"/>
                        <a:pt x="1220343" y="249174"/>
                        <a:pt x="1226915" y="292799"/>
                      </a:cubicBezTo>
                      <a:cubicBezTo>
                        <a:pt x="1234154" y="340900"/>
                        <a:pt x="1210627" y="372332"/>
                        <a:pt x="1198436" y="410623"/>
                      </a:cubicBezTo>
                      <a:cubicBezTo>
                        <a:pt x="1063181" y="427292"/>
                        <a:pt x="927259" y="419100"/>
                        <a:pt x="791623" y="419386"/>
                      </a:cubicBezTo>
                      <a:cubicBezTo>
                        <a:pt x="563499" y="419767"/>
                        <a:pt x="346329" y="363284"/>
                        <a:pt x="133255" y="287179"/>
                      </a:cubicBezTo>
                      <a:cubicBezTo>
                        <a:pt x="88773" y="271272"/>
                        <a:pt x="44387" y="255079"/>
                        <a:pt x="0" y="239078"/>
                      </a:cubicBezTo>
                      <a:cubicBezTo>
                        <a:pt x="7525" y="210122"/>
                        <a:pt x="20002" y="168593"/>
                        <a:pt x="30480" y="144399"/>
                      </a:cubicBezTo>
                      <a:cubicBezTo>
                        <a:pt x="42291" y="94298"/>
                        <a:pt x="48673" y="51245"/>
                        <a:pt x="6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18">
                  <a:extLst>
                    <a:ext uri="{FF2B5EF4-FFF2-40B4-BE49-F238E27FC236}">
                      <a16:creationId xmlns:a16="http://schemas.microsoft.com/office/drawing/2014/main" xmlns="" id="{9A4DF9C7-F2D4-4EB8-A157-A9964C960D01}"/>
                    </a:ext>
                  </a:extLst>
                </p:cNvPr>
                <p:cNvSpPr/>
                <p:nvPr/>
              </p:nvSpPr>
              <p:spPr>
                <a:xfrm>
                  <a:off x="5902879" y="1893924"/>
                  <a:ext cx="256290" cy="586538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19">
                  <a:extLst>
                    <a:ext uri="{FF2B5EF4-FFF2-40B4-BE49-F238E27FC236}">
                      <a16:creationId xmlns:a16="http://schemas.microsoft.com/office/drawing/2014/main" xmlns="" id="{0B79B56D-7B0C-4BAF-9DC2-589A5DA917CD}"/>
                    </a:ext>
                  </a:extLst>
                </p:cNvPr>
                <p:cNvSpPr/>
                <p:nvPr/>
              </p:nvSpPr>
              <p:spPr>
                <a:xfrm>
                  <a:off x="4446981" y="2003936"/>
                  <a:ext cx="895328" cy="893657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0">
                  <a:extLst>
                    <a:ext uri="{FF2B5EF4-FFF2-40B4-BE49-F238E27FC236}">
                      <a16:creationId xmlns:a16="http://schemas.microsoft.com/office/drawing/2014/main" xmlns="" id="{E3713A3B-5DB6-436A-BEDD-A309A4DA30D1}"/>
                    </a:ext>
                  </a:extLst>
                </p:cNvPr>
                <p:cNvSpPr/>
                <p:nvPr/>
              </p:nvSpPr>
              <p:spPr>
                <a:xfrm>
                  <a:off x="5085634" y="2669152"/>
                  <a:ext cx="531663" cy="864870"/>
                </a:xfrm>
                <a:custGeom>
                  <a:avLst/>
                  <a:gdLst>
                    <a:gd name="connsiteX0" fmla="*/ 523113 w 531663"/>
                    <a:gd name="connsiteY0" fmla="*/ 0 h 864870"/>
                    <a:gd name="connsiteX1" fmla="*/ 522541 w 531663"/>
                    <a:gd name="connsiteY1" fmla="*/ 32195 h 864870"/>
                    <a:gd name="connsiteX2" fmla="*/ 413290 w 531663"/>
                    <a:gd name="connsiteY2" fmla="*/ 852583 h 864870"/>
                    <a:gd name="connsiteX3" fmla="*/ 407765 w 531663"/>
                    <a:gd name="connsiteY3" fmla="*/ 864870 h 864870"/>
                    <a:gd name="connsiteX4" fmla="*/ 0 w 531663"/>
                    <a:gd name="connsiteY4" fmla="*/ 369951 h 864870"/>
                    <a:gd name="connsiteX5" fmla="*/ 115538 w 531663"/>
                    <a:gd name="connsiteY5" fmla="*/ 333280 h 864870"/>
                    <a:gd name="connsiteX6" fmla="*/ 424815 w 531663"/>
                    <a:gd name="connsiteY6" fmla="*/ 126683 h 864870"/>
                    <a:gd name="connsiteX7" fmla="*/ 523113 w 531663"/>
                    <a:gd name="connsiteY7" fmla="*/ 0 h 86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663" h="864870">
                      <a:moveTo>
                        <a:pt x="523113" y="0"/>
                      </a:moveTo>
                      <a:cubicBezTo>
                        <a:pt x="540734" y="10858"/>
                        <a:pt x="526256" y="22955"/>
                        <a:pt x="522541" y="32195"/>
                      </a:cubicBezTo>
                      <a:cubicBezTo>
                        <a:pt x="415766" y="296323"/>
                        <a:pt x="387858" y="570833"/>
                        <a:pt x="413290" y="852583"/>
                      </a:cubicBezTo>
                      <a:cubicBezTo>
                        <a:pt x="413480" y="854964"/>
                        <a:pt x="411194" y="857536"/>
                        <a:pt x="407765" y="864870"/>
                      </a:cubicBezTo>
                      <a:cubicBezTo>
                        <a:pt x="270796" y="698659"/>
                        <a:pt x="135350" y="534257"/>
                        <a:pt x="0" y="369951"/>
                      </a:cubicBezTo>
                      <a:cubicBezTo>
                        <a:pt x="38481" y="357664"/>
                        <a:pt x="76581" y="343948"/>
                        <a:pt x="115538" y="333280"/>
                      </a:cubicBezTo>
                      <a:cubicBezTo>
                        <a:pt x="241745" y="298704"/>
                        <a:pt x="342805" y="226790"/>
                        <a:pt x="424815" y="126683"/>
                      </a:cubicBezTo>
                      <a:cubicBezTo>
                        <a:pt x="458534" y="85344"/>
                        <a:pt x="490347" y="42291"/>
                        <a:pt x="523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1">
                  <a:extLst>
                    <a:ext uri="{FF2B5EF4-FFF2-40B4-BE49-F238E27FC236}">
                      <a16:creationId xmlns:a16="http://schemas.microsoft.com/office/drawing/2014/main" xmlns="" id="{8A0177C6-3B8D-4C40-A7B3-468EF7DF13CA}"/>
                    </a:ext>
                  </a:extLst>
                </p:cNvPr>
                <p:cNvSpPr/>
                <p:nvPr/>
              </p:nvSpPr>
              <p:spPr>
                <a:xfrm>
                  <a:off x="5563849" y="2058981"/>
                  <a:ext cx="526767" cy="450897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2">
                  <a:extLst>
                    <a:ext uri="{FF2B5EF4-FFF2-40B4-BE49-F238E27FC236}">
                      <a16:creationId xmlns:a16="http://schemas.microsoft.com/office/drawing/2014/main" xmlns="" id="{17FD7C3D-4832-4F78-8605-86C0781A6043}"/>
                    </a:ext>
                  </a:extLst>
                </p:cNvPr>
                <p:cNvSpPr/>
                <p:nvPr/>
              </p:nvSpPr>
              <p:spPr>
                <a:xfrm>
                  <a:off x="4784703" y="2354441"/>
                  <a:ext cx="204728" cy="203655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3">
                  <a:extLst>
                    <a:ext uri="{FF2B5EF4-FFF2-40B4-BE49-F238E27FC236}">
                      <a16:creationId xmlns:a16="http://schemas.microsoft.com/office/drawing/2014/main" xmlns="" id="{A6F3B24F-EDBE-495F-AAFC-1761D6194534}"/>
                    </a:ext>
                  </a:extLst>
                </p:cNvPr>
                <p:cNvSpPr/>
                <p:nvPr/>
              </p:nvSpPr>
              <p:spPr>
                <a:xfrm>
                  <a:off x="4246081" y="3481347"/>
                  <a:ext cx="1156435" cy="264799"/>
                </a:xfrm>
                <a:custGeom>
                  <a:avLst/>
                  <a:gdLst>
                    <a:gd name="connsiteX0" fmla="*/ 752971 w 1156435"/>
                    <a:gd name="connsiteY0" fmla="*/ 162403 h 264799"/>
                    <a:gd name="connsiteX1" fmla="*/ 780593 w 1156435"/>
                    <a:gd name="connsiteY1" fmla="*/ 162498 h 264799"/>
                    <a:gd name="connsiteX2" fmla="*/ 782117 w 1156435"/>
                    <a:gd name="connsiteY2" fmla="*/ 186596 h 264799"/>
                    <a:gd name="connsiteX3" fmla="*/ 763257 w 1156435"/>
                    <a:gd name="connsiteY3" fmla="*/ 244413 h 264799"/>
                    <a:gd name="connsiteX4" fmla="*/ 727253 w 1156435"/>
                    <a:gd name="connsiteY4" fmla="*/ 264701 h 264799"/>
                    <a:gd name="connsiteX5" fmla="*/ 711061 w 1156435"/>
                    <a:gd name="connsiteY5" fmla="*/ 256986 h 264799"/>
                    <a:gd name="connsiteX6" fmla="*/ 752971 w 1156435"/>
                    <a:gd name="connsiteY6" fmla="*/ 162403 h 264799"/>
                    <a:gd name="connsiteX7" fmla="*/ 999002 w 1156435"/>
                    <a:gd name="connsiteY7" fmla="*/ 158688 h 264799"/>
                    <a:gd name="connsiteX8" fmla="*/ 1026624 w 1156435"/>
                    <a:gd name="connsiteY8" fmla="*/ 158783 h 264799"/>
                    <a:gd name="connsiteX9" fmla="*/ 1028148 w 1156435"/>
                    <a:gd name="connsiteY9" fmla="*/ 182881 h 264799"/>
                    <a:gd name="connsiteX10" fmla="*/ 1009289 w 1156435"/>
                    <a:gd name="connsiteY10" fmla="*/ 240698 h 264799"/>
                    <a:gd name="connsiteX11" fmla="*/ 973284 w 1156435"/>
                    <a:gd name="connsiteY11" fmla="*/ 260986 h 264799"/>
                    <a:gd name="connsiteX12" fmla="*/ 957092 w 1156435"/>
                    <a:gd name="connsiteY12" fmla="*/ 253271 h 264799"/>
                    <a:gd name="connsiteX13" fmla="*/ 999002 w 1156435"/>
                    <a:gd name="connsiteY13" fmla="*/ 158688 h 264799"/>
                    <a:gd name="connsiteX14" fmla="*/ 893393 w 1156435"/>
                    <a:gd name="connsiteY14" fmla="*/ 156307 h 264799"/>
                    <a:gd name="connsiteX15" fmla="*/ 908514 w 1156435"/>
                    <a:gd name="connsiteY15" fmla="*/ 161927 h 264799"/>
                    <a:gd name="connsiteX16" fmla="*/ 905942 w 1156435"/>
                    <a:gd name="connsiteY16" fmla="*/ 187739 h 264799"/>
                    <a:gd name="connsiteX17" fmla="*/ 888321 w 1156435"/>
                    <a:gd name="connsiteY17" fmla="*/ 241270 h 264799"/>
                    <a:gd name="connsiteX18" fmla="*/ 852793 w 1156435"/>
                    <a:gd name="connsiteY18" fmla="*/ 261177 h 264799"/>
                    <a:gd name="connsiteX19" fmla="*/ 836696 w 1156435"/>
                    <a:gd name="connsiteY19" fmla="*/ 254510 h 264799"/>
                    <a:gd name="connsiteX20" fmla="*/ 876986 w 1156435"/>
                    <a:gd name="connsiteY20" fmla="*/ 158688 h 264799"/>
                    <a:gd name="connsiteX21" fmla="*/ 893393 w 1156435"/>
                    <a:gd name="connsiteY21" fmla="*/ 156307 h 264799"/>
                    <a:gd name="connsiteX22" fmla="*/ 1122255 w 1156435"/>
                    <a:gd name="connsiteY22" fmla="*/ 150687 h 264799"/>
                    <a:gd name="connsiteX23" fmla="*/ 1149878 w 1156435"/>
                    <a:gd name="connsiteY23" fmla="*/ 150782 h 264799"/>
                    <a:gd name="connsiteX24" fmla="*/ 1151401 w 1156435"/>
                    <a:gd name="connsiteY24" fmla="*/ 174881 h 264799"/>
                    <a:gd name="connsiteX25" fmla="*/ 1132542 w 1156435"/>
                    <a:gd name="connsiteY25" fmla="*/ 232697 h 264799"/>
                    <a:gd name="connsiteX26" fmla="*/ 1096537 w 1156435"/>
                    <a:gd name="connsiteY26" fmla="*/ 252986 h 264799"/>
                    <a:gd name="connsiteX27" fmla="*/ 1080345 w 1156435"/>
                    <a:gd name="connsiteY27" fmla="*/ 245270 h 264799"/>
                    <a:gd name="connsiteX28" fmla="*/ 1122255 w 1156435"/>
                    <a:gd name="connsiteY28" fmla="*/ 150687 h 264799"/>
                    <a:gd name="connsiteX29" fmla="*/ 630861 w 1156435"/>
                    <a:gd name="connsiteY29" fmla="*/ 150687 h 264799"/>
                    <a:gd name="connsiteX30" fmla="*/ 658483 w 1156435"/>
                    <a:gd name="connsiteY30" fmla="*/ 150782 h 264799"/>
                    <a:gd name="connsiteX31" fmla="*/ 660007 w 1156435"/>
                    <a:gd name="connsiteY31" fmla="*/ 174881 h 264799"/>
                    <a:gd name="connsiteX32" fmla="*/ 641147 w 1156435"/>
                    <a:gd name="connsiteY32" fmla="*/ 232697 h 264799"/>
                    <a:gd name="connsiteX33" fmla="*/ 605143 w 1156435"/>
                    <a:gd name="connsiteY33" fmla="*/ 252986 h 264799"/>
                    <a:gd name="connsiteX34" fmla="*/ 588951 w 1156435"/>
                    <a:gd name="connsiteY34" fmla="*/ 245270 h 264799"/>
                    <a:gd name="connsiteX35" fmla="*/ 630861 w 1156435"/>
                    <a:gd name="connsiteY35" fmla="*/ 150687 h 264799"/>
                    <a:gd name="connsiteX36" fmla="*/ 529253 w 1156435"/>
                    <a:gd name="connsiteY36" fmla="*/ 130018 h 264799"/>
                    <a:gd name="connsiteX37" fmla="*/ 544373 w 1156435"/>
                    <a:gd name="connsiteY37" fmla="*/ 135638 h 264799"/>
                    <a:gd name="connsiteX38" fmla="*/ 541801 w 1156435"/>
                    <a:gd name="connsiteY38" fmla="*/ 161450 h 264799"/>
                    <a:gd name="connsiteX39" fmla="*/ 524180 w 1156435"/>
                    <a:gd name="connsiteY39" fmla="*/ 214981 h 264799"/>
                    <a:gd name="connsiteX40" fmla="*/ 488652 w 1156435"/>
                    <a:gd name="connsiteY40" fmla="*/ 234888 h 264799"/>
                    <a:gd name="connsiteX41" fmla="*/ 472555 w 1156435"/>
                    <a:gd name="connsiteY41" fmla="*/ 228221 h 264799"/>
                    <a:gd name="connsiteX42" fmla="*/ 512846 w 1156435"/>
                    <a:gd name="connsiteY42" fmla="*/ 132399 h 264799"/>
                    <a:gd name="connsiteX43" fmla="*/ 529253 w 1156435"/>
                    <a:gd name="connsiteY43" fmla="*/ 130018 h 264799"/>
                    <a:gd name="connsiteX44" fmla="*/ 401617 w 1156435"/>
                    <a:gd name="connsiteY44" fmla="*/ 107825 h 264799"/>
                    <a:gd name="connsiteX45" fmla="*/ 416738 w 1156435"/>
                    <a:gd name="connsiteY45" fmla="*/ 113445 h 264799"/>
                    <a:gd name="connsiteX46" fmla="*/ 414166 w 1156435"/>
                    <a:gd name="connsiteY46" fmla="*/ 139257 h 264799"/>
                    <a:gd name="connsiteX47" fmla="*/ 396545 w 1156435"/>
                    <a:gd name="connsiteY47" fmla="*/ 192788 h 264799"/>
                    <a:gd name="connsiteX48" fmla="*/ 361017 w 1156435"/>
                    <a:gd name="connsiteY48" fmla="*/ 212695 h 264799"/>
                    <a:gd name="connsiteX49" fmla="*/ 344920 w 1156435"/>
                    <a:gd name="connsiteY49" fmla="*/ 206028 h 264799"/>
                    <a:gd name="connsiteX50" fmla="*/ 385210 w 1156435"/>
                    <a:gd name="connsiteY50" fmla="*/ 110206 h 264799"/>
                    <a:gd name="connsiteX51" fmla="*/ 401617 w 1156435"/>
                    <a:gd name="connsiteY51" fmla="*/ 107825 h 264799"/>
                    <a:gd name="connsiteX52" fmla="*/ 266529 w 1156435"/>
                    <a:gd name="connsiteY52" fmla="*/ 79821 h 264799"/>
                    <a:gd name="connsiteX53" fmla="*/ 294151 w 1156435"/>
                    <a:gd name="connsiteY53" fmla="*/ 79916 h 264799"/>
                    <a:gd name="connsiteX54" fmla="*/ 295675 w 1156435"/>
                    <a:gd name="connsiteY54" fmla="*/ 104015 h 264799"/>
                    <a:gd name="connsiteX55" fmla="*/ 276815 w 1156435"/>
                    <a:gd name="connsiteY55" fmla="*/ 161831 h 264799"/>
                    <a:gd name="connsiteX56" fmla="*/ 240811 w 1156435"/>
                    <a:gd name="connsiteY56" fmla="*/ 182120 h 264799"/>
                    <a:gd name="connsiteX57" fmla="*/ 224619 w 1156435"/>
                    <a:gd name="connsiteY57" fmla="*/ 174404 h 264799"/>
                    <a:gd name="connsiteX58" fmla="*/ 266529 w 1156435"/>
                    <a:gd name="connsiteY58" fmla="*/ 79821 h 264799"/>
                    <a:gd name="connsiteX59" fmla="*/ 149753 w 1156435"/>
                    <a:gd name="connsiteY59" fmla="*/ 39245 h 264799"/>
                    <a:gd name="connsiteX60" fmla="*/ 177375 w 1156435"/>
                    <a:gd name="connsiteY60" fmla="*/ 39340 h 264799"/>
                    <a:gd name="connsiteX61" fmla="*/ 178899 w 1156435"/>
                    <a:gd name="connsiteY61" fmla="*/ 63439 h 264799"/>
                    <a:gd name="connsiteX62" fmla="*/ 160040 w 1156435"/>
                    <a:gd name="connsiteY62" fmla="*/ 121255 h 264799"/>
                    <a:gd name="connsiteX63" fmla="*/ 124035 w 1156435"/>
                    <a:gd name="connsiteY63" fmla="*/ 141544 h 264799"/>
                    <a:gd name="connsiteX64" fmla="*/ 107843 w 1156435"/>
                    <a:gd name="connsiteY64" fmla="*/ 133828 h 264799"/>
                    <a:gd name="connsiteX65" fmla="*/ 149753 w 1156435"/>
                    <a:gd name="connsiteY65" fmla="*/ 39245 h 264799"/>
                    <a:gd name="connsiteX66" fmla="*/ 57098 w 1156435"/>
                    <a:gd name="connsiteY66" fmla="*/ 2 h 264799"/>
                    <a:gd name="connsiteX67" fmla="*/ 72219 w 1156435"/>
                    <a:gd name="connsiteY67" fmla="*/ 5622 h 264799"/>
                    <a:gd name="connsiteX68" fmla="*/ 69647 w 1156435"/>
                    <a:gd name="connsiteY68" fmla="*/ 31434 h 264799"/>
                    <a:gd name="connsiteX69" fmla="*/ 52026 w 1156435"/>
                    <a:gd name="connsiteY69" fmla="*/ 84965 h 264799"/>
                    <a:gd name="connsiteX70" fmla="*/ 16498 w 1156435"/>
                    <a:gd name="connsiteY70" fmla="*/ 104872 h 264799"/>
                    <a:gd name="connsiteX71" fmla="*/ 401 w 1156435"/>
                    <a:gd name="connsiteY71" fmla="*/ 98205 h 264799"/>
                    <a:gd name="connsiteX72" fmla="*/ 40692 w 1156435"/>
                    <a:gd name="connsiteY72" fmla="*/ 2383 h 264799"/>
                    <a:gd name="connsiteX73" fmla="*/ 57098 w 1156435"/>
                    <a:gd name="connsiteY73" fmla="*/ 2 h 26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156435" h="264799">
                      <a:moveTo>
                        <a:pt x="752971" y="162403"/>
                      </a:moveTo>
                      <a:cubicBezTo>
                        <a:pt x="761829" y="160403"/>
                        <a:pt x="772687" y="159165"/>
                        <a:pt x="780593" y="162498"/>
                      </a:cubicBezTo>
                      <a:cubicBezTo>
                        <a:pt x="793071" y="167642"/>
                        <a:pt x="784308" y="178881"/>
                        <a:pt x="782117" y="186596"/>
                      </a:cubicBezTo>
                      <a:cubicBezTo>
                        <a:pt x="776783" y="206123"/>
                        <a:pt x="769163" y="224982"/>
                        <a:pt x="763257" y="244413"/>
                      </a:cubicBezTo>
                      <a:cubicBezTo>
                        <a:pt x="758209" y="260987"/>
                        <a:pt x="746303" y="265559"/>
                        <a:pt x="727253" y="264701"/>
                      </a:cubicBezTo>
                      <a:cubicBezTo>
                        <a:pt x="723538" y="264225"/>
                        <a:pt x="714871" y="266321"/>
                        <a:pt x="711061" y="256986"/>
                      </a:cubicBezTo>
                      <a:cubicBezTo>
                        <a:pt x="706584" y="246223"/>
                        <a:pt x="741636" y="164879"/>
                        <a:pt x="752971" y="162403"/>
                      </a:cubicBezTo>
                      <a:close/>
                      <a:moveTo>
                        <a:pt x="999002" y="158688"/>
                      </a:moveTo>
                      <a:cubicBezTo>
                        <a:pt x="1007860" y="156688"/>
                        <a:pt x="1018718" y="155450"/>
                        <a:pt x="1026624" y="158783"/>
                      </a:cubicBezTo>
                      <a:cubicBezTo>
                        <a:pt x="1039102" y="163927"/>
                        <a:pt x="1030339" y="175166"/>
                        <a:pt x="1028148" y="182881"/>
                      </a:cubicBezTo>
                      <a:cubicBezTo>
                        <a:pt x="1022814" y="202408"/>
                        <a:pt x="1015194" y="221267"/>
                        <a:pt x="1009289" y="240698"/>
                      </a:cubicBezTo>
                      <a:cubicBezTo>
                        <a:pt x="1004240" y="257272"/>
                        <a:pt x="992429" y="261844"/>
                        <a:pt x="973284" y="260986"/>
                      </a:cubicBezTo>
                      <a:cubicBezTo>
                        <a:pt x="969569" y="260510"/>
                        <a:pt x="960902" y="262606"/>
                        <a:pt x="957092" y="253271"/>
                      </a:cubicBezTo>
                      <a:cubicBezTo>
                        <a:pt x="952615" y="242508"/>
                        <a:pt x="987667" y="161164"/>
                        <a:pt x="999002" y="158688"/>
                      </a:cubicBezTo>
                      <a:close/>
                      <a:moveTo>
                        <a:pt x="893393" y="156307"/>
                      </a:moveTo>
                      <a:cubicBezTo>
                        <a:pt x="898870" y="156379"/>
                        <a:pt x="904133" y="157784"/>
                        <a:pt x="908514" y="161927"/>
                      </a:cubicBezTo>
                      <a:cubicBezTo>
                        <a:pt x="917182" y="170213"/>
                        <a:pt x="908419" y="179453"/>
                        <a:pt x="905942" y="187739"/>
                      </a:cubicBezTo>
                      <a:cubicBezTo>
                        <a:pt x="900513" y="205742"/>
                        <a:pt x="892893" y="223077"/>
                        <a:pt x="888321" y="241270"/>
                      </a:cubicBezTo>
                      <a:cubicBezTo>
                        <a:pt x="883844" y="258986"/>
                        <a:pt x="872605" y="262987"/>
                        <a:pt x="852793" y="261177"/>
                      </a:cubicBezTo>
                      <a:cubicBezTo>
                        <a:pt x="849650" y="260701"/>
                        <a:pt x="840982" y="263844"/>
                        <a:pt x="836696" y="254510"/>
                      </a:cubicBezTo>
                      <a:cubicBezTo>
                        <a:pt x="832219" y="244604"/>
                        <a:pt x="866414" y="161069"/>
                        <a:pt x="876986" y="158688"/>
                      </a:cubicBezTo>
                      <a:cubicBezTo>
                        <a:pt x="882225" y="157498"/>
                        <a:pt x="887916" y="156236"/>
                        <a:pt x="893393" y="156307"/>
                      </a:cubicBezTo>
                      <a:close/>
                      <a:moveTo>
                        <a:pt x="1122255" y="150687"/>
                      </a:moveTo>
                      <a:cubicBezTo>
                        <a:pt x="1131113" y="148687"/>
                        <a:pt x="1141972" y="147448"/>
                        <a:pt x="1149878" y="150782"/>
                      </a:cubicBezTo>
                      <a:cubicBezTo>
                        <a:pt x="1162355" y="155926"/>
                        <a:pt x="1153592" y="167165"/>
                        <a:pt x="1151401" y="174881"/>
                      </a:cubicBezTo>
                      <a:cubicBezTo>
                        <a:pt x="1146067" y="194407"/>
                        <a:pt x="1138447" y="213266"/>
                        <a:pt x="1132542" y="232697"/>
                      </a:cubicBezTo>
                      <a:cubicBezTo>
                        <a:pt x="1127493" y="249366"/>
                        <a:pt x="1115683" y="253843"/>
                        <a:pt x="1096537" y="252986"/>
                      </a:cubicBezTo>
                      <a:cubicBezTo>
                        <a:pt x="1092823" y="252509"/>
                        <a:pt x="1084155" y="254605"/>
                        <a:pt x="1080345" y="245270"/>
                      </a:cubicBezTo>
                      <a:cubicBezTo>
                        <a:pt x="1075868" y="234507"/>
                        <a:pt x="1110920" y="153164"/>
                        <a:pt x="1122255" y="150687"/>
                      </a:cubicBezTo>
                      <a:close/>
                      <a:moveTo>
                        <a:pt x="630861" y="150687"/>
                      </a:moveTo>
                      <a:cubicBezTo>
                        <a:pt x="639719" y="148687"/>
                        <a:pt x="650577" y="147448"/>
                        <a:pt x="658483" y="150782"/>
                      </a:cubicBezTo>
                      <a:cubicBezTo>
                        <a:pt x="670961" y="155926"/>
                        <a:pt x="662198" y="167165"/>
                        <a:pt x="660007" y="174881"/>
                      </a:cubicBezTo>
                      <a:cubicBezTo>
                        <a:pt x="654673" y="194407"/>
                        <a:pt x="647053" y="213266"/>
                        <a:pt x="641147" y="232697"/>
                      </a:cubicBezTo>
                      <a:cubicBezTo>
                        <a:pt x="636099" y="249366"/>
                        <a:pt x="624288" y="253843"/>
                        <a:pt x="605143" y="252986"/>
                      </a:cubicBezTo>
                      <a:cubicBezTo>
                        <a:pt x="601428" y="252509"/>
                        <a:pt x="592761" y="254605"/>
                        <a:pt x="588951" y="245270"/>
                      </a:cubicBezTo>
                      <a:cubicBezTo>
                        <a:pt x="584474" y="234507"/>
                        <a:pt x="619526" y="153164"/>
                        <a:pt x="630861" y="150687"/>
                      </a:cubicBezTo>
                      <a:close/>
                      <a:moveTo>
                        <a:pt x="529253" y="130018"/>
                      </a:moveTo>
                      <a:cubicBezTo>
                        <a:pt x="534729" y="130090"/>
                        <a:pt x="539992" y="131495"/>
                        <a:pt x="544373" y="135638"/>
                      </a:cubicBezTo>
                      <a:cubicBezTo>
                        <a:pt x="553041" y="143924"/>
                        <a:pt x="544278" y="153164"/>
                        <a:pt x="541801" y="161450"/>
                      </a:cubicBezTo>
                      <a:cubicBezTo>
                        <a:pt x="536372" y="179453"/>
                        <a:pt x="528752" y="196788"/>
                        <a:pt x="524180" y="214981"/>
                      </a:cubicBezTo>
                      <a:cubicBezTo>
                        <a:pt x="519703" y="232698"/>
                        <a:pt x="508464" y="236698"/>
                        <a:pt x="488652" y="234888"/>
                      </a:cubicBezTo>
                      <a:cubicBezTo>
                        <a:pt x="485509" y="234412"/>
                        <a:pt x="476841" y="237555"/>
                        <a:pt x="472555" y="228221"/>
                      </a:cubicBezTo>
                      <a:cubicBezTo>
                        <a:pt x="468078" y="218315"/>
                        <a:pt x="502273" y="134780"/>
                        <a:pt x="512846" y="132399"/>
                      </a:cubicBezTo>
                      <a:cubicBezTo>
                        <a:pt x="518085" y="131209"/>
                        <a:pt x="523776" y="129947"/>
                        <a:pt x="529253" y="130018"/>
                      </a:cubicBezTo>
                      <a:close/>
                      <a:moveTo>
                        <a:pt x="401617" y="107825"/>
                      </a:moveTo>
                      <a:cubicBezTo>
                        <a:pt x="407094" y="107897"/>
                        <a:pt x="412357" y="109302"/>
                        <a:pt x="416738" y="113445"/>
                      </a:cubicBezTo>
                      <a:cubicBezTo>
                        <a:pt x="425406" y="121731"/>
                        <a:pt x="416643" y="130971"/>
                        <a:pt x="414166" y="139257"/>
                      </a:cubicBezTo>
                      <a:cubicBezTo>
                        <a:pt x="408737" y="157260"/>
                        <a:pt x="401117" y="174595"/>
                        <a:pt x="396545" y="192788"/>
                      </a:cubicBezTo>
                      <a:cubicBezTo>
                        <a:pt x="392068" y="210504"/>
                        <a:pt x="380829" y="214505"/>
                        <a:pt x="361017" y="212695"/>
                      </a:cubicBezTo>
                      <a:cubicBezTo>
                        <a:pt x="357874" y="212219"/>
                        <a:pt x="349206" y="215362"/>
                        <a:pt x="344920" y="206028"/>
                      </a:cubicBezTo>
                      <a:cubicBezTo>
                        <a:pt x="340443" y="196122"/>
                        <a:pt x="374638" y="112587"/>
                        <a:pt x="385210" y="110206"/>
                      </a:cubicBezTo>
                      <a:cubicBezTo>
                        <a:pt x="390449" y="109016"/>
                        <a:pt x="396141" y="107754"/>
                        <a:pt x="401617" y="107825"/>
                      </a:cubicBezTo>
                      <a:close/>
                      <a:moveTo>
                        <a:pt x="266529" y="79821"/>
                      </a:moveTo>
                      <a:cubicBezTo>
                        <a:pt x="275387" y="77821"/>
                        <a:pt x="286245" y="76582"/>
                        <a:pt x="294151" y="79916"/>
                      </a:cubicBezTo>
                      <a:cubicBezTo>
                        <a:pt x="306629" y="85060"/>
                        <a:pt x="297866" y="96299"/>
                        <a:pt x="295675" y="104015"/>
                      </a:cubicBezTo>
                      <a:cubicBezTo>
                        <a:pt x="290341" y="123541"/>
                        <a:pt x="282721" y="142400"/>
                        <a:pt x="276815" y="161831"/>
                      </a:cubicBezTo>
                      <a:cubicBezTo>
                        <a:pt x="271767" y="178405"/>
                        <a:pt x="259956" y="182977"/>
                        <a:pt x="240811" y="182120"/>
                      </a:cubicBezTo>
                      <a:cubicBezTo>
                        <a:pt x="237096" y="181643"/>
                        <a:pt x="228429" y="183739"/>
                        <a:pt x="224619" y="174404"/>
                      </a:cubicBezTo>
                      <a:cubicBezTo>
                        <a:pt x="220142" y="163641"/>
                        <a:pt x="255194" y="82298"/>
                        <a:pt x="266529" y="79821"/>
                      </a:cubicBezTo>
                      <a:close/>
                      <a:moveTo>
                        <a:pt x="149753" y="39245"/>
                      </a:moveTo>
                      <a:cubicBezTo>
                        <a:pt x="158611" y="37245"/>
                        <a:pt x="169469" y="36007"/>
                        <a:pt x="177375" y="39340"/>
                      </a:cubicBezTo>
                      <a:cubicBezTo>
                        <a:pt x="189853" y="44484"/>
                        <a:pt x="181090" y="55723"/>
                        <a:pt x="178899" y="63439"/>
                      </a:cubicBezTo>
                      <a:cubicBezTo>
                        <a:pt x="173565" y="82965"/>
                        <a:pt x="165945" y="101824"/>
                        <a:pt x="160040" y="121255"/>
                      </a:cubicBezTo>
                      <a:cubicBezTo>
                        <a:pt x="155087" y="137829"/>
                        <a:pt x="143180" y="142401"/>
                        <a:pt x="124035" y="141544"/>
                      </a:cubicBezTo>
                      <a:cubicBezTo>
                        <a:pt x="120320" y="141067"/>
                        <a:pt x="111653" y="143163"/>
                        <a:pt x="107843" y="133828"/>
                      </a:cubicBezTo>
                      <a:cubicBezTo>
                        <a:pt x="103366" y="123065"/>
                        <a:pt x="138418" y="41722"/>
                        <a:pt x="149753" y="39245"/>
                      </a:cubicBezTo>
                      <a:close/>
                      <a:moveTo>
                        <a:pt x="57098" y="2"/>
                      </a:moveTo>
                      <a:cubicBezTo>
                        <a:pt x="62575" y="73"/>
                        <a:pt x="67837" y="1478"/>
                        <a:pt x="72219" y="5622"/>
                      </a:cubicBezTo>
                      <a:cubicBezTo>
                        <a:pt x="80887" y="13908"/>
                        <a:pt x="72124" y="23148"/>
                        <a:pt x="69647" y="31434"/>
                      </a:cubicBezTo>
                      <a:cubicBezTo>
                        <a:pt x="64218" y="49437"/>
                        <a:pt x="56598" y="66772"/>
                        <a:pt x="52026" y="84965"/>
                      </a:cubicBezTo>
                      <a:cubicBezTo>
                        <a:pt x="47645" y="102681"/>
                        <a:pt x="36310" y="106682"/>
                        <a:pt x="16498" y="104872"/>
                      </a:cubicBezTo>
                      <a:cubicBezTo>
                        <a:pt x="13355" y="104396"/>
                        <a:pt x="4687" y="107539"/>
                        <a:pt x="401" y="98205"/>
                      </a:cubicBezTo>
                      <a:cubicBezTo>
                        <a:pt x="-4076" y="88299"/>
                        <a:pt x="30119" y="4764"/>
                        <a:pt x="40692" y="2383"/>
                      </a:cubicBezTo>
                      <a:cubicBezTo>
                        <a:pt x="45930" y="1192"/>
                        <a:pt x="51621" y="-70"/>
                        <a:pt x="57098" y="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: Shape 24">
                  <a:extLst>
                    <a:ext uri="{FF2B5EF4-FFF2-40B4-BE49-F238E27FC236}">
                      <a16:creationId xmlns:a16="http://schemas.microsoft.com/office/drawing/2014/main" xmlns="" id="{251EB0C3-3D03-4E09-98DF-B8811B526C9B}"/>
                    </a:ext>
                  </a:extLst>
                </p:cNvPr>
                <p:cNvSpPr/>
                <p:nvPr/>
              </p:nvSpPr>
              <p:spPr>
                <a:xfrm>
                  <a:off x="4712410" y="3157750"/>
                  <a:ext cx="210667" cy="276961"/>
                </a:xfrm>
                <a:custGeom>
                  <a:avLst/>
                  <a:gdLst>
                    <a:gd name="connsiteX0" fmla="*/ 23942 w 210667"/>
                    <a:gd name="connsiteY0" fmla="*/ 202346 h 276961"/>
                    <a:gd name="connsiteX1" fmla="*/ 179866 w 210667"/>
                    <a:gd name="connsiteY1" fmla="*/ 210824 h 276961"/>
                    <a:gd name="connsiteX2" fmla="*/ 200250 w 210667"/>
                    <a:gd name="connsiteY2" fmla="*/ 233493 h 276961"/>
                    <a:gd name="connsiteX3" fmla="*/ 199011 w 210667"/>
                    <a:gd name="connsiteY3" fmla="*/ 256544 h 276961"/>
                    <a:gd name="connsiteX4" fmla="*/ 176342 w 210667"/>
                    <a:gd name="connsiteY4" fmla="*/ 276927 h 276961"/>
                    <a:gd name="connsiteX5" fmla="*/ 20418 w 210667"/>
                    <a:gd name="connsiteY5" fmla="*/ 268450 h 276961"/>
                    <a:gd name="connsiteX6" fmla="*/ 34 w 210667"/>
                    <a:gd name="connsiteY6" fmla="*/ 245780 h 276961"/>
                    <a:gd name="connsiteX7" fmla="*/ 1273 w 210667"/>
                    <a:gd name="connsiteY7" fmla="*/ 222730 h 276961"/>
                    <a:gd name="connsiteX8" fmla="*/ 23942 w 210667"/>
                    <a:gd name="connsiteY8" fmla="*/ 202346 h 276961"/>
                    <a:gd name="connsiteX9" fmla="*/ 28609 w 210667"/>
                    <a:gd name="connsiteY9" fmla="*/ 101095 h 276961"/>
                    <a:gd name="connsiteX10" fmla="*/ 184533 w 210667"/>
                    <a:gd name="connsiteY10" fmla="*/ 109573 h 276961"/>
                    <a:gd name="connsiteX11" fmla="*/ 204917 w 210667"/>
                    <a:gd name="connsiteY11" fmla="*/ 132242 h 276961"/>
                    <a:gd name="connsiteX12" fmla="*/ 203679 w 210667"/>
                    <a:gd name="connsiteY12" fmla="*/ 155293 h 276961"/>
                    <a:gd name="connsiteX13" fmla="*/ 181009 w 210667"/>
                    <a:gd name="connsiteY13" fmla="*/ 175676 h 276961"/>
                    <a:gd name="connsiteX14" fmla="*/ 25085 w 210667"/>
                    <a:gd name="connsiteY14" fmla="*/ 167199 h 276961"/>
                    <a:gd name="connsiteX15" fmla="*/ 4701 w 210667"/>
                    <a:gd name="connsiteY15" fmla="*/ 144529 h 276961"/>
                    <a:gd name="connsiteX16" fmla="*/ 5940 w 210667"/>
                    <a:gd name="connsiteY16" fmla="*/ 121479 h 276961"/>
                    <a:gd name="connsiteX17" fmla="*/ 28609 w 210667"/>
                    <a:gd name="connsiteY17" fmla="*/ 101095 h 276961"/>
                    <a:gd name="connsiteX18" fmla="*/ 34325 w 210667"/>
                    <a:gd name="connsiteY18" fmla="*/ 34 h 276961"/>
                    <a:gd name="connsiteX19" fmla="*/ 190249 w 210667"/>
                    <a:gd name="connsiteY19" fmla="*/ 8512 h 276961"/>
                    <a:gd name="connsiteX20" fmla="*/ 210633 w 210667"/>
                    <a:gd name="connsiteY20" fmla="*/ 31181 h 276961"/>
                    <a:gd name="connsiteX21" fmla="*/ 209394 w 210667"/>
                    <a:gd name="connsiteY21" fmla="*/ 54232 h 276961"/>
                    <a:gd name="connsiteX22" fmla="*/ 186725 w 210667"/>
                    <a:gd name="connsiteY22" fmla="*/ 74615 h 276961"/>
                    <a:gd name="connsiteX23" fmla="*/ 30801 w 210667"/>
                    <a:gd name="connsiteY23" fmla="*/ 66138 h 276961"/>
                    <a:gd name="connsiteX24" fmla="*/ 10417 w 210667"/>
                    <a:gd name="connsiteY24" fmla="*/ 43468 h 276961"/>
                    <a:gd name="connsiteX25" fmla="*/ 11656 w 210667"/>
                    <a:gd name="connsiteY25" fmla="*/ 20418 h 276961"/>
                    <a:gd name="connsiteX26" fmla="*/ 34325 w 210667"/>
                    <a:gd name="connsiteY26" fmla="*/ 34 h 276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0667" h="276961">
                      <a:moveTo>
                        <a:pt x="23942" y="202346"/>
                      </a:moveTo>
                      <a:lnTo>
                        <a:pt x="179866" y="210824"/>
                      </a:lnTo>
                      <a:cubicBezTo>
                        <a:pt x="191773" y="211490"/>
                        <a:pt x="200916" y="221682"/>
                        <a:pt x="200250" y="233493"/>
                      </a:cubicBezTo>
                      <a:lnTo>
                        <a:pt x="199011" y="256544"/>
                      </a:lnTo>
                      <a:cubicBezTo>
                        <a:pt x="198440" y="268450"/>
                        <a:pt x="188248" y="277594"/>
                        <a:pt x="176342" y="276927"/>
                      </a:cubicBezTo>
                      <a:lnTo>
                        <a:pt x="20418" y="268450"/>
                      </a:lnTo>
                      <a:cubicBezTo>
                        <a:pt x="8511" y="267783"/>
                        <a:pt x="-633" y="257591"/>
                        <a:pt x="34" y="245780"/>
                      </a:cubicBezTo>
                      <a:lnTo>
                        <a:pt x="1273" y="222730"/>
                      </a:lnTo>
                      <a:cubicBezTo>
                        <a:pt x="1939" y="210824"/>
                        <a:pt x="12131" y="201679"/>
                        <a:pt x="23942" y="202346"/>
                      </a:cubicBezTo>
                      <a:close/>
                      <a:moveTo>
                        <a:pt x="28609" y="101095"/>
                      </a:moveTo>
                      <a:lnTo>
                        <a:pt x="184533" y="109573"/>
                      </a:lnTo>
                      <a:cubicBezTo>
                        <a:pt x="196440" y="110239"/>
                        <a:pt x="205583" y="120431"/>
                        <a:pt x="204917" y="132242"/>
                      </a:cubicBezTo>
                      <a:lnTo>
                        <a:pt x="203679" y="155293"/>
                      </a:lnTo>
                      <a:cubicBezTo>
                        <a:pt x="203012" y="167199"/>
                        <a:pt x="192915" y="176343"/>
                        <a:pt x="181009" y="175676"/>
                      </a:cubicBezTo>
                      <a:lnTo>
                        <a:pt x="25085" y="167199"/>
                      </a:lnTo>
                      <a:cubicBezTo>
                        <a:pt x="13179" y="166532"/>
                        <a:pt x="4034" y="156340"/>
                        <a:pt x="4701" y="144529"/>
                      </a:cubicBezTo>
                      <a:lnTo>
                        <a:pt x="5940" y="121479"/>
                      </a:lnTo>
                      <a:cubicBezTo>
                        <a:pt x="6606" y="109573"/>
                        <a:pt x="16798" y="100429"/>
                        <a:pt x="28609" y="101095"/>
                      </a:cubicBezTo>
                      <a:close/>
                      <a:moveTo>
                        <a:pt x="34325" y="34"/>
                      </a:moveTo>
                      <a:lnTo>
                        <a:pt x="190249" y="8512"/>
                      </a:lnTo>
                      <a:cubicBezTo>
                        <a:pt x="202156" y="9178"/>
                        <a:pt x="211299" y="19370"/>
                        <a:pt x="210633" y="31181"/>
                      </a:cubicBezTo>
                      <a:lnTo>
                        <a:pt x="209394" y="54232"/>
                      </a:lnTo>
                      <a:cubicBezTo>
                        <a:pt x="208728" y="66138"/>
                        <a:pt x="198631" y="75282"/>
                        <a:pt x="186725" y="74615"/>
                      </a:cubicBezTo>
                      <a:lnTo>
                        <a:pt x="30801" y="66138"/>
                      </a:lnTo>
                      <a:cubicBezTo>
                        <a:pt x="18894" y="65471"/>
                        <a:pt x="9750" y="55279"/>
                        <a:pt x="10417" y="43468"/>
                      </a:cubicBezTo>
                      <a:lnTo>
                        <a:pt x="11656" y="20418"/>
                      </a:lnTo>
                      <a:cubicBezTo>
                        <a:pt x="12322" y="8512"/>
                        <a:pt x="22514" y="-632"/>
                        <a:pt x="34325" y="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" name="Freeform: Shape 7">
                <a:extLst>
                  <a:ext uri="{FF2B5EF4-FFF2-40B4-BE49-F238E27FC236}">
                    <a16:creationId xmlns:a16="http://schemas.microsoft.com/office/drawing/2014/main" xmlns="" id="{A0300B70-60EE-46A6-946B-C014F05456E2}"/>
                  </a:ext>
                </a:extLst>
              </p:cNvPr>
              <p:cNvSpPr/>
              <p:nvPr/>
            </p:nvSpPr>
            <p:spPr>
              <a:xfrm>
                <a:off x="2591782" y="1726708"/>
                <a:ext cx="1568591" cy="2418945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5" name="直線單箭頭接點 34"/>
          <p:cNvCxnSpPr/>
          <p:nvPr/>
        </p:nvCxnSpPr>
        <p:spPr>
          <a:xfrm>
            <a:off x="3498980" y="3740406"/>
            <a:ext cx="4747146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713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1357" y="4685575"/>
            <a:ext cx="33089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9600" dirty="0" smtClean="0"/>
              <a:t> (End)</a:t>
            </a:r>
            <a:endParaRPr lang="zh-TW" altLang="en-US" sz="9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35268" y="1704448"/>
            <a:ext cx="5438274" cy="13371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手勢遙控器</a:t>
            </a:r>
            <a:endParaRPr kumimoji="0" lang="zh-TW" altLang="en-US" sz="80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308008" y="3046297"/>
            <a:ext cx="74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Gesture Remote Control</a:t>
            </a:r>
            <a:endParaRPr lang="zh-TW" altLang="en-US" sz="3600" dirty="0"/>
          </a:p>
        </p:txBody>
      </p:sp>
      <p:pic>
        <p:nvPicPr>
          <p:cNvPr id="5" name="Picture 3" descr="C:\Users\hsiaochien.tsai\Desktop\heart_gestur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692" y="1710234"/>
            <a:ext cx="5179001" cy="4775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5478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pic.hotime.asia/p4/images01/20210325/17b8b0239820483f8cf0ef679c2273b4.jpeg"/>
          <p:cNvPicPr>
            <a:picLocks noChangeAspect="1" noChangeArrowheads="1"/>
          </p:cNvPicPr>
          <p:nvPr/>
        </p:nvPicPr>
        <p:blipFill>
          <a:blip r:embed="rId2" cstate="print"/>
          <a:srcRect b="4772"/>
          <a:stretch>
            <a:fillRect/>
          </a:stretch>
        </p:blipFill>
        <p:spPr bwMode="auto">
          <a:xfrm>
            <a:off x="0" y="1383905"/>
            <a:ext cx="8630816" cy="54740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090" y="189310"/>
            <a:ext cx="9905998" cy="669106"/>
          </a:xfrm>
        </p:spPr>
        <p:txBody>
          <a:bodyPr>
            <a:normAutofit fontScale="90000"/>
          </a:bodyPr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4718" y="5309119"/>
            <a:ext cx="9905999" cy="808654"/>
          </a:xfrm>
        </p:spPr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6596744" y="6624734"/>
            <a:ext cx="30697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s://nimg.ws.126.net/?url=http%3A%2F%2Fdingyue.ws.126.net%2F2020%2F0830%2F91ad5a48p00qfveek00csd000go00gjp.png&amp;thumbnail=650x2147483647&amp;quality=80&amp;type=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1" y="1438446"/>
            <a:ext cx="5465095" cy="541955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96050" y="0"/>
            <a:ext cx="10515600" cy="86774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zh-TW" altLang="en-US" sz="9600" dirty="0" smtClean="0">
                <a:latin typeface="微軟正黑體" pitchFamily="34" charset="-120"/>
                <a:ea typeface="微軟正黑體" pitchFamily="34" charset="-120"/>
              </a:rPr>
              <a:t>手勢控制設備</a:t>
            </a:r>
            <a:endParaRPr lang="en-US" altLang="zh-TW" sz="9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564" y="4625265"/>
            <a:ext cx="4478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不需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鍵盤滑鼠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8281" y="4625265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不需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昂貴設備</a:t>
            </a:r>
          </a:p>
        </p:txBody>
      </p:sp>
      <p:sp>
        <p:nvSpPr>
          <p:cNvPr id="8" name="矩形 7"/>
          <p:cNvSpPr/>
          <p:nvPr/>
        </p:nvSpPr>
        <p:spPr>
          <a:xfrm>
            <a:off x="4943751" y="4625265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不需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接觸裝置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xmlns="" id="{DF53E99B-EB5C-4F39-8627-7A4B90BF9E2D}"/>
              </a:ext>
            </a:extLst>
          </p:cNvPr>
          <p:cNvGrpSpPr/>
          <p:nvPr/>
        </p:nvGrpSpPr>
        <p:grpSpPr>
          <a:xfrm>
            <a:off x="7592696" y="1890520"/>
            <a:ext cx="4158768" cy="2284960"/>
            <a:chOff x="-548507" y="477868"/>
            <a:chExt cx="11570449" cy="6357177"/>
          </a:xfrm>
        </p:grpSpPr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xmlns="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8">
              <a:extLst>
                <a:ext uri="{FF2B5EF4-FFF2-40B4-BE49-F238E27FC236}">
                  <a16:creationId xmlns:a16="http://schemas.microsoft.com/office/drawing/2014/main" xmlns="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xmlns="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xmlns="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21">
              <a:extLst>
                <a:ext uri="{FF2B5EF4-FFF2-40B4-BE49-F238E27FC236}">
                  <a16:creationId xmlns:a16="http://schemas.microsoft.com/office/drawing/2014/main" xmlns="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xmlns="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0" name="Rectangle: Rounded Corners 27">
                <a:extLst>
                  <a:ext uri="{FF2B5EF4-FFF2-40B4-BE49-F238E27FC236}">
                    <a16:creationId xmlns:a16="http://schemas.microsoft.com/office/drawing/2014/main" xmlns="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8">
                <a:extLst>
                  <a:ext uri="{FF2B5EF4-FFF2-40B4-BE49-F238E27FC236}">
                    <a16:creationId xmlns:a16="http://schemas.microsoft.com/office/drawing/2014/main" xmlns="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xmlns="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8" name="Rectangle: Rounded Corners 25">
                <a:extLst>
                  <a:ext uri="{FF2B5EF4-FFF2-40B4-BE49-F238E27FC236}">
                    <a16:creationId xmlns:a16="http://schemas.microsoft.com/office/drawing/2014/main" xmlns="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26">
                <a:extLst>
                  <a:ext uri="{FF2B5EF4-FFF2-40B4-BE49-F238E27FC236}">
                    <a16:creationId xmlns:a16="http://schemas.microsoft.com/office/drawing/2014/main" xmlns="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: Shape 24">
              <a:extLst>
                <a:ext uri="{FF2B5EF4-FFF2-40B4-BE49-F238E27FC236}">
                  <a16:creationId xmlns:a16="http://schemas.microsoft.com/office/drawing/2014/main" xmlns="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578" name="Picture 2" descr="Businessman Hand In Suit Showing Various Gestures. Okay, Victory,.. Stock  Photo, Picture And Royalty Free Image. Image 122458596.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6408" y="1991772"/>
            <a:ext cx="4285599" cy="1836214"/>
          </a:xfrm>
          <a:prstGeom prst="rect">
            <a:avLst/>
          </a:prstGeom>
          <a:noFill/>
        </p:spPr>
      </p:pic>
      <p:cxnSp>
        <p:nvCxnSpPr>
          <p:cNvPr id="25" name="直線單箭頭接點 24"/>
          <p:cNvCxnSpPr/>
          <p:nvPr/>
        </p:nvCxnSpPr>
        <p:spPr>
          <a:xfrm>
            <a:off x="5085184" y="2955250"/>
            <a:ext cx="2457781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 rot="16200000">
            <a:off x="9783200" y="2831006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5400000">
            <a:off x="8353322" y="2886859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9862457" y="2174032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82000" y="2214465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下一頁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1252" y="1311570"/>
            <a:ext cx="3131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手勢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(Gestures)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02185" y="1311570"/>
            <a:ext cx="3708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設備動作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(Actions)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75835" y="2229081"/>
            <a:ext cx="100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93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5033400" y="1697277"/>
            <a:ext cx="2164390" cy="3272829"/>
            <a:chOff x="5033400" y="1697277"/>
            <a:chExt cx="2164390" cy="3272829"/>
          </a:xfrm>
        </p:grpSpPr>
        <p:sp>
          <p:nvSpPr>
            <p:cNvPr id="10" name="內容版面配置區 3"/>
            <p:cNvSpPr txBox="1">
              <a:spLocks/>
            </p:cNvSpPr>
            <p:nvPr/>
          </p:nvSpPr>
          <p:spPr>
            <a:xfrm>
              <a:off x="5033400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3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3893" y="449424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5033400" y="1697277"/>
            <a:ext cx="2164390" cy="3272829"/>
            <a:chOff x="5033400" y="1697277"/>
            <a:chExt cx="2164390" cy="3272829"/>
          </a:xfrm>
        </p:grpSpPr>
        <p:sp>
          <p:nvSpPr>
            <p:cNvPr id="10" name="內容版面配置區 3"/>
            <p:cNvSpPr txBox="1">
              <a:spLocks/>
            </p:cNvSpPr>
            <p:nvPr/>
          </p:nvSpPr>
          <p:spPr>
            <a:xfrm>
              <a:off x="5033400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3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3893" y="449424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20"/>
          <p:cNvGrpSpPr/>
          <p:nvPr/>
        </p:nvGrpSpPr>
        <p:grpSpPr>
          <a:xfrm>
            <a:off x="7365664" y="1697277"/>
            <a:ext cx="2164390" cy="3285270"/>
            <a:chOff x="7365664" y="1697277"/>
            <a:chExt cx="2164390" cy="3285270"/>
          </a:xfrm>
        </p:grpSpPr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7365664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4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426157" y="4506685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73286"/>
            <a:ext cx="9905998" cy="1154298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操作範例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2785111" y="1697277"/>
            <a:ext cx="2164390" cy="3269719"/>
            <a:chOff x="2785111" y="1697277"/>
            <a:chExt cx="2164390" cy="3269719"/>
          </a:xfrm>
        </p:grpSpPr>
        <p:sp>
          <p:nvSpPr>
            <p:cNvPr id="9" name="內容版面配置區 3"/>
            <p:cNvSpPr txBox="1">
              <a:spLocks/>
            </p:cNvSpPr>
            <p:nvPr/>
          </p:nvSpPr>
          <p:spPr>
            <a:xfrm>
              <a:off x="2785111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604" y="449113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5033400" y="1697277"/>
            <a:ext cx="2164390" cy="3272829"/>
            <a:chOff x="5033400" y="1697277"/>
            <a:chExt cx="2164390" cy="3272829"/>
          </a:xfrm>
        </p:grpSpPr>
        <p:sp>
          <p:nvSpPr>
            <p:cNvPr id="10" name="內容版面配置區 3"/>
            <p:cNvSpPr txBox="1">
              <a:spLocks/>
            </p:cNvSpPr>
            <p:nvPr/>
          </p:nvSpPr>
          <p:spPr>
            <a:xfrm>
              <a:off x="5033400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3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93893" y="449424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20"/>
          <p:cNvGrpSpPr/>
          <p:nvPr/>
        </p:nvGrpSpPr>
        <p:grpSpPr>
          <a:xfrm>
            <a:off x="7365664" y="1697277"/>
            <a:ext cx="2164390" cy="3285270"/>
            <a:chOff x="7365664" y="1697277"/>
            <a:chExt cx="2164390" cy="3285270"/>
          </a:xfrm>
        </p:grpSpPr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7365664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4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426157" y="4506685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19"/>
          <p:cNvGrpSpPr/>
          <p:nvPr/>
        </p:nvGrpSpPr>
        <p:grpSpPr>
          <a:xfrm>
            <a:off x="9763244" y="1697277"/>
            <a:ext cx="2164390" cy="3297711"/>
            <a:chOff x="9763244" y="1697277"/>
            <a:chExt cx="2164390" cy="3297711"/>
          </a:xfrm>
        </p:grpSpPr>
        <p:sp>
          <p:nvSpPr>
            <p:cNvPr id="12" name="內容版面配置區 3"/>
            <p:cNvSpPr txBox="1">
              <a:spLocks/>
            </p:cNvSpPr>
            <p:nvPr/>
          </p:nvSpPr>
          <p:spPr>
            <a:xfrm>
              <a:off x="9763244" y="169727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5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823737" y="4519126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28"/>
          <p:cNvGrpSpPr/>
          <p:nvPr/>
        </p:nvGrpSpPr>
        <p:grpSpPr>
          <a:xfrm>
            <a:off x="548874" y="1691057"/>
            <a:ext cx="2164390" cy="3269719"/>
            <a:chOff x="548874" y="1691057"/>
            <a:chExt cx="2164390" cy="3269719"/>
          </a:xfrm>
        </p:grpSpPr>
        <p:sp>
          <p:nvSpPr>
            <p:cNvPr id="27" name="內容版面配置區 3"/>
            <p:cNvSpPr txBox="1">
              <a:spLocks/>
            </p:cNvSpPr>
            <p:nvPr/>
          </p:nvSpPr>
          <p:spPr>
            <a:xfrm>
              <a:off x="548874" y="1691057"/>
              <a:ext cx="2164390" cy="3033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25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TW" sz="16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367" y="4484914"/>
              <a:ext cx="2043404" cy="475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0498" y="0"/>
            <a:ext cx="12292498" cy="689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70535" y="180031"/>
            <a:ext cx="76867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工廠  無接觸 手勢操作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0416" y="5437857"/>
            <a:ext cx="34547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安全 衛生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63235" y="5451251"/>
            <a:ext cx="34547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帥氣 自由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32578" y="144379"/>
            <a:ext cx="4275237" cy="6436176"/>
            <a:chOff x="559837" y="0"/>
            <a:chExt cx="4275237" cy="6436176"/>
          </a:xfrm>
        </p:grpSpPr>
        <p:pic>
          <p:nvPicPr>
            <p:cNvPr id="2050" name="Picture 2" descr="图文：《如果爱》亮相威尼斯-金城武挥手致意_影音娱乐_新浪网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9837" y="0"/>
              <a:ext cx="4275237" cy="6436176"/>
            </a:xfrm>
            <a:prstGeom prst="rect">
              <a:avLst/>
            </a:prstGeom>
            <a:noFill/>
          </p:spPr>
        </p:pic>
        <p:pic>
          <p:nvPicPr>
            <p:cNvPr id="22" name="Picture 2" descr="图文：《如果爱》亮相威尼斯-金城武挥手致意_影音娱乐_新浪网"/>
            <p:cNvPicPr>
              <a:picLocks noChangeAspect="1" noChangeArrowheads="1"/>
            </p:cNvPicPr>
            <p:nvPr/>
          </p:nvPicPr>
          <p:blipFill>
            <a:blip r:embed="rId2" cstate="print"/>
            <a:srcRect t="85268" r="78386" b="9647"/>
            <a:stretch>
              <a:fillRect/>
            </a:stretch>
          </p:blipFill>
          <p:spPr bwMode="auto">
            <a:xfrm>
              <a:off x="606358" y="5755908"/>
              <a:ext cx="1049187" cy="635268"/>
            </a:xfrm>
            <a:prstGeom prst="rect">
              <a:avLst/>
            </a:prstGeom>
            <a:noFill/>
          </p:spPr>
        </p:pic>
      </p:grpSp>
      <p:sp>
        <p:nvSpPr>
          <p:cNvPr id="4" name="矩形 3"/>
          <p:cNvSpPr/>
          <p:nvPr/>
        </p:nvSpPr>
        <p:spPr>
          <a:xfrm>
            <a:off x="6111352" y="659257"/>
            <a:ext cx="5897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手勢操作 會議設備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xmlns="" id="{DF53E99B-EB5C-4F39-8627-7A4B90BF9E2D}"/>
              </a:ext>
            </a:extLst>
          </p:cNvPr>
          <p:cNvGrpSpPr/>
          <p:nvPr/>
        </p:nvGrpSpPr>
        <p:grpSpPr>
          <a:xfrm>
            <a:off x="6588956" y="2107934"/>
            <a:ext cx="5343161" cy="2935704"/>
            <a:chOff x="-548507" y="477868"/>
            <a:chExt cx="11570449" cy="6357177"/>
          </a:xfrm>
        </p:grpSpPr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xmlns="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xmlns="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xmlns="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xmlns="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xmlns="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xmlns="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" name="Rectangle: Rounded Corners 27">
                <a:extLst>
                  <a:ext uri="{FF2B5EF4-FFF2-40B4-BE49-F238E27FC236}">
                    <a16:creationId xmlns:a16="http://schemas.microsoft.com/office/drawing/2014/main" xmlns="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28">
                <a:extLst>
                  <a:ext uri="{FF2B5EF4-FFF2-40B4-BE49-F238E27FC236}">
                    <a16:creationId xmlns:a16="http://schemas.microsoft.com/office/drawing/2014/main" xmlns="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xmlns="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7" name="Rectangle: Rounded Corners 25">
                <a:extLst>
                  <a:ext uri="{FF2B5EF4-FFF2-40B4-BE49-F238E27FC236}">
                    <a16:creationId xmlns:a16="http://schemas.microsoft.com/office/drawing/2014/main" xmlns="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26">
                <a:extLst>
                  <a:ext uri="{FF2B5EF4-FFF2-40B4-BE49-F238E27FC236}">
                    <a16:creationId xmlns:a16="http://schemas.microsoft.com/office/drawing/2014/main" xmlns="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Freeform: Shape 24">
              <a:extLst>
                <a:ext uri="{FF2B5EF4-FFF2-40B4-BE49-F238E27FC236}">
                  <a16:creationId xmlns:a16="http://schemas.microsoft.com/office/drawing/2014/main" xmlns="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4786946" y="3516472"/>
            <a:ext cx="2085490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向右箭號 46"/>
          <p:cNvSpPr/>
          <p:nvPr/>
        </p:nvSpPr>
        <p:spPr>
          <a:xfrm rot="16200000">
            <a:off x="9850578" y="3254518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5400000">
            <a:off x="7660303" y="3319996"/>
            <a:ext cx="106876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9929835" y="259754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88981" y="2647602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下一頁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2" name="Picture 4" descr="Fingers, five, hand gesture, open, palm icon - Download on Iconfind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-10000"/>
          </a:blip>
          <a:srcRect/>
          <a:stretch>
            <a:fillRect/>
          </a:stretch>
        </p:blipFill>
        <p:spPr bwMode="auto">
          <a:xfrm>
            <a:off x="5228089" y="2482231"/>
            <a:ext cx="1009081" cy="100908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89</Words>
  <Application>Microsoft Office PowerPoint</Application>
  <PresentationFormat>自訂</PresentationFormat>
  <Paragraphs>44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型男手勢控制系統</vt:lpstr>
      <vt:lpstr>投影片 2</vt:lpstr>
      <vt:lpstr>操作範例</vt:lpstr>
      <vt:lpstr>操作範例</vt:lpstr>
      <vt:lpstr>操作範例</vt:lpstr>
      <vt:lpstr>操作範例</vt:lpstr>
      <vt:lpstr>操作範例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Hsiao-Chien Tsai</dc:creator>
  <cp:lastModifiedBy>I</cp:lastModifiedBy>
  <cp:revision>77</cp:revision>
  <dcterms:created xsi:type="dcterms:W3CDTF">2021-05-29T09:46:04Z</dcterms:created>
  <dcterms:modified xsi:type="dcterms:W3CDTF">2021-06-20T06:14:10Z</dcterms:modified>
</cp:coreProperties>
</file>