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6" r:id="rId29"/>
    <p:sldId id="282" r:id="rId30"/>
    <p:sldId id="283" r:id="rId31"/>
    <p:sldId id="284" r:id="rId32"/>
    <p:sldId id="285" r:id="rId33"/>
    <p:sldId id="287" r:id="rId34"/>
    <p:sldId id="288" r:id="rId35"/>
    <p:sldId id="290" r:id="rId36"/>
    <p:sldId id="289" r:id="rId37"/>
    <p:sldId id="293" r:id="rId38"/>
    <p:sldId id="294" r:id="rId39"/>
    <p:sldId id="292" r:id="rId40"/>
    <p:sldId id="291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0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9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8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5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98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80743"/>
            <a:ext cx="4937760" cy="44883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80744"/>
            <a:ext cx="4937760" cy="44883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7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982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680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83083"/>
            <a:ext cx="4937760" cy="38774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4680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83083"/>
            <a:ext cx="4937760" cy="38774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4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8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5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6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1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81715"/>
            <a:ext cx="10058400" cy="44873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E26E17-1884-427D-8FFE-11D1DFD11BB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64159F-FF13-4C20-ADC8-FB7D18E44C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3492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7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php.net/downloa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ko-kr/kb/2977003" TargetMode="External"/><Relationship Id="rId2" Type="http://schemas.openxmlformats.org/officeDocument/2006/relationships/hyperlink" Target="https://www.microsoft.com/ko-KR/download/details.aspx?id=5384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/info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/info.ph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dev.mysql.com/downloads/mysql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localhost/info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phpmyadmin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%20&#49444;&#52824;%20&#44221;&#47196;/setup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hyperlink" Target="http://nginx.org/en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웹 서버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1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 서비스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</a:t>
            </a:r>
            <a:r>
              <a:rPr lang="en-US" altLang="ko-KR" dirty="0"/>
              <a:t>nginx.exe </a:t>
            </a:r>
            <a:r>
              <a:rPr lang="ko-KR" altLang="en-US" dirty="0"/>
              <a:t>파일을 실행 시키는 것으로도 서버는 구동되지만 서버를 종료</a:t>
            </a:r>
            <a:r>
              <a:rPr lang="en-US" altLang="ko-KR" dirty="0"/>
              <a:t> </a:t>
            </a:r>
            <a:r>
              <a:rPr lang="ko-KR" altLang="en-US" dirty="0"/>
              <a:t>혹은 재시작 할 때 프로세스를 찾아 </a:t>
            </a:r>
            <a:r>
              <a:rPr lang="ko-KR" altLang="en-US" dirty="0" err="1"/>
              <a:t>종료시켜야</a:t>
            </a:r>
            <a:r>
              <a:rPr lang="ko-KR" altLang="en-US" dirty="0"/>
              <a:t> 하는 번거로움이 존재하며 부팅 시에 수동으로 실행시켜야 하는 번거로움이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서비스를 추가하지 않으면 사용자 레벨의 응용 프로그램이 되므로 시스템 종료가 아닌 로그오프만 되더라도 서버가 종료되는 문제점이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번거로움과 문제점을 해결하기 위해선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프로그램을 서비스로 등록시킬 필요가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08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 서비스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</a:t>
            </a:r>
            <a:r>
              <a:rPr lang="ko-KR" altLang="en-US" dirty="0"/>
              <a:t>에 탑재된 </a:t>
            </a:r>
            <a:r>
              <a:rPr lang="en-US" altLang="ko-KR" dirty="0" err="1"/>
              <a:t>nssm</a:t>
            </a:r>
            <a:r>
              <a:rPr lang="en-US" altLang="ko-KR" dirty="0"/>
              <a:t> </a:t>
            </a:r>
            <a:r>
              <a:rPr lang="ko-KR" altLang="en-US" dirty="0"/>
              <a:t>파일은 여러 응용 프로그램을 서비스로 등록시켜주는 프로그램이다</a:t>
            </a:r>
            <a:r>
              <a:rPr lang="en-US" altLang="ko-KR" dirty="0"/>
              <a:t>. </a:t>
            </a:r>
            <a:r>
              <a:rPr lang="ko-KR" altLang="en-US" dirty="0"/>
              <a:t>이를 다운로드 받은</a:t>
            </a:r>
            <a:r>
              <a:rPr lang="en-US" altLang="ko-KR" dirty="0"/>
              <a:t> </a:t>
            </a:r>
            <a:r>
              <a:rPr lang="ko-KR" altLang="en-US" dirty="0"/>
              <a:t>뒤 압축을 풀어준다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뒤 </a:t>
            </a:r>
            <a:r>
              <a:rPr lang="en-US" altLang="ko-KR" dirty="0" err="1"/>
              <a:t>cmd</a:t>
            </a:r>
            <a:r>
              <a:rPr lang="ko-KR" altLang="en-US" dirty="0"/>
              <a:t>를 관리자 권한으로</a:t>
            </a:r>
            <a:br>
              <a:rPr lang="en-US" altLang="ko-KR" dirty="0"/>
            </a:br>
            <a:r>
              <a:rPr lang="ko-KR" altLang="en-US" dirty="0"/>
              <a:t>실행 시킨 후 </a:t>
            </a:r>
            <a:r>
              <a:rPr lang="en-US" altLang="ko-KR" dirty="0"/>
              <a:t>cd </a:t>
            </a:r>
            <a:r>
              <a:rPr lang="ko-KR" altLang="en-US" dirty="0"/>
              <a:t>명령어를 통해</a:t>
            </a:r>
            <a:br>
              <a:rPr lang="en-US" altLang="ko-KR" dirty="0"/>
            </a:br>
            <a:r>
              <a:rPr lang="en-US" altLang="ko-KR" dirty="0"/>
              <a:t>nssm.exe </a:t>
            </a:r>
            <a:r>
              <a:rPr lang="ko-KR" altLang="en-US" dirty="0"/>
              <a:t>파일이 위치한 곳</a:t>
            </a:r>
            <a:br>
              <a:rPr lang="en-US" altLang="ko-KR" dirty="0"/>
            </a:br>
            <a:r>
              <a:rPr lang="ko-KR" altLang="en-US" dirty="0"/>
              <a:t>까지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32</a:t>
            </a:r>
            <a:r>
              <a:rPr lang="ko-KR" altLang="en-US" dirty="0"/>
              <a:t>비트 운영체제인 경우 </a:t>
            </a:r>
            <a:r>
              <a:rPr lang="en-US" altLang="ko-KR" dirty="0"/>
              <a:t>win32,</a:t>
            </a:r>
            <a:br>
              <a:rPr lang="en-US" altLang="ko-KR" dirty="0"/>
            </a:br>
            <a:r>
              <a:rPr lang="en-US" altLang="ko-KR" dirty="0"/>
              <a:t>64</a:t>
            </a:r>
            <a:r>
              <a:rPr lang="ko-KR" altLang="en-US" dirty="0"/>
              <a:t>비트 운영체제인 경우 </a:t>
            </a:r>
            <a:r>
              <a:rPr lang="en-US" altLang="ko-KR" dirty="0"/>
              <a:t>win64</a:t>
            </a:r>
            <a:br>
              <a:rPr lang="en-US" altLang="ko-KR" dirty="0"/>
            </a:br>
            <a:r>
              <a:rPr lang="ko-KR" altLang="en-US" dirty="0"/>
              <a:t>폴더 내에 위치하도록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83" y="2082927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6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 서비스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nssm.exe </a:t>
            </a:r>
            <a:r>
              <a:rPr lang="ko-KR" altLang="en-US" dirty="0"/>
              <a:t>파일이 위치한 곳에서 다음의 명령어를 입력한다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B0F0"/>
                </a:solidFill>
              </a:rPr>
              <a:t>nssm</a:t>
            </a:r>
            <a:r>
              <a:rPr lang="en-US" altLang="ko-KR" dirty="0">
                <a:solidFill>
                  <a:srgbClr val="00B0F0"/>
                </a:solidFill>
              </a:rPr>
              <a:t> install </a:t>
            </a:r>
            <a:r>
              <a:rPr lang="en-US" altLang="ko-KR" dirty="0" err="1">
                <a:solidFill>
                  <a:srgbClr val="00B0F0"/>
                </a:solidFill>
              </a:rPr>
              <a:t>nginx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뒤쪽의 </a:t>
            </a:r>
            <a:r>
              <a:rPr lang="en-US" altLang="ko-KR" dirty="0" err="1"/>
              <a:t>nginx</a:t>
            </a:r>
            <a:r>
              <a:rPr lang="ko-KR" altLang="en-US" dirty="0"/>
              <a:t>는 서비스 이름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이므로 알아보기 편한 </a:t>
            </a:r>
            <a:r>
              <a:rPr lang="ko-KR" altLang="en-US" dirty="0" err="1"/>
              <a:t>이름으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로 바꿔 써도 무방하다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63" y="1952623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 서비스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명령어를 잘 입력하면 오른쪽과 같은 화면이 나타난다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Path</a:t>
            </a:r>
            <a:r>
              <a:rPr lang="ko-KR" altLang="en-US" dirty="0"/>
              <a:t> 의 </a:t>
            </a:r>
            <a:r>
              <a:rPr lang="en-US" altLang="ko-KR" dirty="0"/>
              <a:t>… </a:t>
            </a:r>
            <a:r>
              <a:rPr lang="ko-KR" altLang="en-US" dirty="0"/>
              <a:t>버튼을 클릭하여 </a:t>
            </a:r>
            <a:r>
              <a:rPr lang="en-US" altLang="ko-KR" dirty="0"/>
              <a:t>nginx.exe </a:t>
            </a:r>
            <a:r>
              <a:rPr lang="ko-KR" altLang="en-US" dirty="0"/>
              <a:t>파일을 선택하면</a:t>
            </a:r>
            <a:endParaRPr lang="en-US" altLang="ko-KR" dirty="0"/>
          </a:p>
          <a:p>
            <a:r>
              <a:rPr lang="ko-KR" altLang="en-US" dirty="0"/>
              <a:t>자동으로 </a:t>
            </a:r>
            <a:r>
              <a:rPr lang="en-US" altLang="ko-KR" dirty="0"/>
              <a:t>Startup directory </a:t>
            </a:r>
            <a:r>
              <a:rPr lang="ko-KR" altLang="en-US" dirty="0"/>
              <a:t>까지 입력이 이루어진다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올바르게 선택했다면 하단의 </a:t>
            </a:r>
            <a:r>
              <a:rPr lang="en-US" altLang="ko-KR" dirty="0"/>
              <a:t>Install service </a:t>
            </a:r>
            <a:r>
              <a:rPr lang="ko-KR" altLang="en-US" dirty="0"/>
              <a:t>버튼을</a:t>
            </a:r>
            <a:endParaRPr lang="en-US" altLang="ko-KR" dirty="0"/>
          </a:p>
          <a:p>
            <a:r>
              <a:rPr lang="ko-KR" altLang="en-US" dirty="0"/>
              <a:t>클릭하여 서비스를 등록한다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05" y="1852993"/>
            <a:ext cx="4143375" cy="2219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04" y="4121047"/>
            <a:ext cx="41433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1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 서비스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서비스가 정상적으로 등록되면 다음과 같은 화면을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다음 제어판</a:t>
            </a:r>
            <a:r>
              <a:rPr lang="en-US" altLang="ko-KR" dirty="0"/>
              <a:t>-</a:t>
            </a:r>
            <a:r>
              <a:rPr lang="ko-KR" altLang="en-US" dirty="0"/>
              <a:t>관리도구</a:t>
            </a:r>
            <a:r>
              <a:rPr lang="en-US" altLang="ko-KR" dirty="0"/>
              <a:t>-</a:t>
            </a:r>
            <a:r>
              <a:rPr lang="ko-KR" altLang="en-US" dirty="0"/>
              <a:t>서비스 경로로 서비스 관리 프로그램을 실행시켜 정상적으로 등록되었는지 확인한 후 서비스를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만일 시작 유형이 수동으로 </a:t>
            </a:r>
            <a:r>
              <a:rPr lang="ko-KR" altLang="en-US" dirty="0" err="1"/>
              <a:t>되어있다면</a:t>
            </a:r>
            <a:r>
              <a:rPr lang="ko-KR" altLang="en-US" dirty="0"/>
              <a:t> 자동으로 변경한다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54" y="1912429"/>
            <a:ext cx="30099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 서비스 추가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53" y="1454277"/>
            <a:ext cx="6133412" cy="4487863"/>
          </a:xfrm>
        </p:spPr>
      </p:pic>
    </p:spTree>
    <p:extLst>
      <p:ext uri="{BB962C8B-B14F-4D97-AF65-F5344CB8AC3E}">
        <p14:creationId xmlns:p14="http://schemas.microsoft.com/office/powerpoint/2010/main" val="385845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 서비스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서비스를 시작했을 때 </a:t>
            </a:r>
            <a:r>
              <a:rPr lang="en-US" altLang="ko-KR" dirty="0">
                <a:hlinkClick r:id="rId2"/>
              </a:rPr>
              <a:t>http://localhost/</a:t>
            </a:r>
            <a:r>
              <a:rPr lang="en-US" altLang="ko-KR" dirty="0"/>
              <a:t>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접속하여 최초 실행했을 때와 같은 화면이 나타나는지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서비스를 정지 했을 때 접속이 이뤄지지 않는지 확인한다</a:t>
            </a:r>
            <a:r>
              <a:rPr lang="en-US" altLang="ko-KR" dirty="0"/>
              <a:t>. </a:t>
            </a:r>
            <a:r>
              <a:rPr lang="ko-KR" altLang="en-US" dirty="0"/>
              <a:t>정지했을 때 접속이 되지 않아야 제대로 설치가 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필요하다면 재부팅을 했을 때 추가 작업 없이도 접속이 </a:t>
            </a:r>
            <a:r>
              <a:rPr lang="ko-KR" altLang="en-US" dirty="0" err="1"/>
              <a:t>원할한지</a:t>
            </a:r>
            <a:r>
              <a:rPr lang="ko-KR" altLang="en-US" dirty="0"/>
              <a:t>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61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웹 서버 프로그램은 바로 사용해도</a:t>
            </a:r>
            <a:br>
              <a:rPr lang="en-US" altLang="ko-KR" dirty="0"/>
            </a:br>
            <a:r>
              <a:rPr lang="ko-KR" altLang="en-US" dirty="0"/>
              <a:t>문제가 없는 정도로 기본 세팅이 되어</a:t>
            </a:r>
            <a:br>
              <a:rPr lang="en-US" altLang="ko-KR" dirty="0"/>
            </a:br>
            <a:r>
              <a:rPr lang="ko-KR" altLang="en-US" dirty="0"/>
              <a:t>있으나 필요에 따라서는 프로그램 설정을</a:t>
            </a:r>
            <a:br>
              <a:rPr lang="en-US" altLang="ko-KR" dirty="0"/>
            </a:br>
            <a:r>
              <a:rPr lang="ko-KR" altLang="en-US" dirty="0"/>
              <a:t>바꿀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파일은 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conf</a:t>
            </a:r>
            <a:r>
              <a:rPr lang="en-US" altLang="ko-KR" dirty="0"/>
              <a:t> </a:t>
            </a:r>
            <a:r>
              <a:rPr lang="ko-KR" altLang="en-US" dirty="0"/>
              <a:t>폴더 내의</a:t>
            </a:r>
            <a:br>
              <a:rPr lang="en-US" altLang="ko-KR" dirty="0"/>
            </a:br>
            <a:r>
              <a:rPr lang="en-US" altLang="ko-KR" dirty="0" err="1"/>
              <a:t>nginx.conf</a:t>
            </a:r>
            <a:r>
              <a:rPr lang="en-US" altLang="ko-KR" dirty="0"/>
              <a:t> </a:t>
            </a:r>
            <a:r>
              <a:rPr lang="ko-KR" altLang="en-US" dirty="0"/>
              <a:t>파일이다</a:t>
            </a:r>
            <a:r>
              <a:rPr lang="en-US" altLang="ko-KR" dirty="0"/>
              <a:t>. </a:t>
            </a:r>
            <a:r>
              <a:rPr lang="ko-KR" altLang="en-US" dirty="0"/>
              <a:t>해당 파일은</a:t>
            </a:r>
            <a:br>
              <a:rPr lang="en-US" altLang="ko-KR" dirty="0"/>
            </a:br>
            <a:r>
              <a:rPr lang="ko-KR" altLang="en-US" dirty="0"/>
              <a:t>메모장 혹은 그 외 텍스트 에디터</a:t>
            </a:r>
            <a:br>
              <a:rPr lang="en-US" altLang="ko-KR" dirty="0"/>
            </a:br>
            <a:r>
              <a:rPr lang="ko-KR" altLang="en-US" dirty="0"/>
              <a:t>프로그램으로 열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16"/>
          <a:stretch/>
        </p:blipFill>
        <p:spPr>
          <a:xfrm>
            <a:off x="6007107" y="1381715"/>
            <a:ext cx="5148573" cy="48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만일 에러나 접속 기록 로그를 남기고 싶다면 설정 파일의 </a:t>
            </a:r>
            <a:r>
              <a:rPr lang="en-US" altLang="ko-KR" dirty="0"/>
              <a:t>5,6,7</a:t>
            </a:r>
            <a:r>
              <a:rPr lang="ko-KR" altLang="en-US" dirty="0"/>
              <a:t>번 라인과 </a:t>
            </a:r>
            <a:r>
              <a:rPr lang="en-US" altLang="ko-KR" dirty="0"/>
              <a:t>25</a:t>
            </a:r>
            <a:r>
              <a:rPr lang="ko-KR" altLang="en-US" dirty="0"/>
              <a:t>번 라인의 주석을 제거하면 된다</a:t>
            </a:r>
            <a:r>
              <a:rPr lang="en-US" altLang="ko-KR" dirty="0"/>
              <a:t>. </a:t>
            </a:r>
            <a:r>
              <a:rPr lang="ko-KR" altLang="en-US" dirty="0"/>
              <a:t>주석은 줄 맨 앞에 </a:t>
            </a:r>
            <a:r>
              <a:rPr lang="en-US" altLang="ko-KR" dirty="0"/>
              <a:t># </a:t>
            </a:r>
            <a:r>
              <a:rPr lang="ko-KR" altLang="en-US" dirty="0"/>
              <a:t>문자가 달린 것이며 이 </a:t>
            </a:r>
            <a:r>
              <a:rPr lang="en-US" altLang="ko-KR" dirty="0"/>
              <a:t># </a:t>
            </a:r>
            <a:r>
              <a:rPr lang="ko-KR" altLang="en-US" dirty="0"/>
              <a:t>문자를 제거하는 것으로 주석 처리를 해제할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서버의 접속 포트를 변경하고 싶다면 </a:t>
            </a:r>
            <a:r>
              <a:rPr lang="en-US" altLang="ko-KR" dirty="0"/>
              <a:t>36</a:t>
            </a:r>
            <a:r>
              <a:rPr lang="ko-KR" altLang="en-US" dirty="0"/>
              <a:t>번 라인의 </a:t>
            </a:r>
            <a:r>
              <a:rPr lang="en-US" altLang="ko-KR" dirty="0"/>
              <a:t>80</a:t>
            </a:r>
            <a:r>
              <a:rPr lang="ko-KR" altLang="en-US" dirty="0"/>
              <a:t>을 </a:t>
            </a:r>
            <a:r>
              <a:rPr lang="en-US" altLang="ko-KR" dirty="0"/>
              <a:t>65535 </a:t>
            </a:r>
            <a:r>
              <a:rPr lang="ko-KR" altLang="en-US" dirty="0"/>
              <a:t>이내의 값으로 설정할 수 있지만 권장하지는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문자열 셋을 설정하는 </a:t>
            </a:r>
            <a:r>
              <a:rPr lang="en-US" altLang="ko-KR" dirty="0"/>
              <a:t>39</a:t>
            </a:r>
            <a:r>
              <a:rPr lang="ko-KR" altLang="en-US" dirty="0"/>
              <a:t>번 라인은 가급적이면 주석을 해제한 뒤 </a:t>
            </a:r>
            <a:r>
              <a:rPr lang="en-US" altLang="ko-KR" dirty="0"/>
              <a:t>koi8-r</a:t>
            </a:r>
            <a:r>
              <a:rPr lang="ko-KR" altLang="en-US" dirty="0"/>
              <a:t>을 </a:t>
            </a:r>
            <a:r>
              <a:rPr lang="en-US" altLang="ko-KR" dirty="0"/>
              <a:t>utf-8</a:t>
            </a:r>
            <a:r>
              <a:rPr lang="ko-KR" altLang="en-US" dirty="0"/>
              <a:t>로 변경할 것을 권장한다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밖에도 서버 이름</a:t>
            </a:r>
            <a:r>
              <a:rPr lang="en-US" altLang="ko-KR" dirty="0"/>
              <a:t>(37</a:t>
            </a:r>
            <a:r>
              <a:rPr lang="ko-KR" altLang="en-US" dirty="0"/>
              <a:t>번 라인</a:t>
            </a:r>
            <a:r>
              <a:rPr lang="en-US" altLang="ko-KR" dirty="0"/>
              <a:t>), html </a:t>
            </a:r>
            <a:r>
              <a:rPr lang="ko-KR" altLang="en-US" dirty="0"/>
              <a:t>파일 경로 </a:t>
            </a:r>
            <a:r>
              <a:rPr lang="en-US" altLang="ko-KR" dirty="0"/>
              <a:t>(44</a:t>
            </a:r>
            <a:r>
              <a:rPr lang="ko-KR" altLang="en-US" dirty="0"/>
              <a:t>번 라인</a:t>
            </a:r>
            <a:r>
              <a:rPr lang="en-US" altLang="ko-KR" dirty="0"/>
              <a:t>) </a:t>
            </a:r>
            <a:r>
              <a:rPr lang="ko-KR" altLang="en-US" dirty="0"/>
              <a:t>등을 필요에 따라 변경할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04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nginx.conf</a:t>
            </a:r>
            <a:r>
              <a:rPr lang="en-US" altLang="ko-KR" dirty="0"/>
              <a:t> </a:t>
            </a:r>
            <a:r>
              <a:rPr lang="ko-KR" altLang="en-US" dirty="0"/>
              <a:t>파일이 수정된 경우 수정된 내용을 적용시키기 위해서 서비스를 다시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만일 오타를 입력하거나 </a:t>
            </a:r>
            <a:r>
              <a:rPr lang="en-US" altLang="ko-KR" dirty="0"/>
              <a:t>;</a:t>
            </a:r>
            <a:r>
              <a:rPr lang="ko-KR" altLang="en-US" dirty="0"/>
              <a:t>을 빼먹는 등 설정 파일에 문제가 생길 경우 서비스가 시작되지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18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웹 서버 구축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PHP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MySQL </a:t>
            </a:r>
            <a:r>
              <a:rPr lang="ko-KR" altLang="en-US" dirty="0"/>
              <a:t>데이터베이스 서버 구축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phpmyadmin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08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PHP </a:t>
            </a:r>
            <a:r>
              <a:rPr lang="ko-KR" altLang="en-US" sz="5400" dirty="0"/>
              <a:t>연결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987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만으로는 사용자별로 다른 정보를 보여주거나 여러 데이터의 처리를 하기가 어려우며 데이터베이스에 접근하는 것도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동적인 웹 페이지를 표시하기 위해 </a:t>
            </a:r>
            <a:r>
              <a:rPr lang="en-US" altLang="ko-KR" dirty="0"/>
              <a:t>HTML</a:t>
            </a:r>
            <a:r>
              <a:rPr lang="ko-KR" altLang="en-US" dirty="0"/>
              <a:t>과 웹 서버 사이에 동적으로 데이터를 처리하는 프로그램을 연결하는데 이를 </a:t>
            </a:r>
            <a:r>
              <a:rPr lang="en-US" altLang="ko-KR" dirty="0"/>
              <a:t>CGI (Common Gateway Interface)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CGI</a:t>
            </a:r>
            <a:r>
              <a:rPr lang="ko-KR" altLang="en-US" dirty="0"/>
              <a:t>를 통해서 거의 대부분의 프로그래밍 언어로 사용자의 요청을 처리할 수 있으나</a:t>
            </a:r>
            <a:r>
              <a:rPr lang="en-US" altLang="ko-KR" dirty="0"/>
              <a:t>,</a:t>
            </a:r>
            <a:r>
              <a:rPr lang="ko-KR" altLang="en-US" dirty="0"/>
              <a:t> 대부분의 웹 서버에서는 웹 환경에 특화된 언어를 사용하는데 특화된 언어는 대표적으로 </a:t>
            </a:r>
            <a:r>
              <a:rPr lang="en-US" altLang="ko-KR" dirty="0"/>
              <a:t>PHP, JSP, ASP.NET</a:t>
            </a:r>
            <a:r>
              <a:rPr lang="ko-KR" altLang="en-US" dirty="0"/>
              <a:t> 같은 것이 있고 그 밖에도 </a:t>
            </a:r>
            <a:r>
              <a:rPr lang="en-US" altLang="ko-KR" dirty="0"/>
              <a:t>Python, Ruby, Perl </a:t>
            </a:r>
            <a:r>
              <a:rPr lang="ko-KR" altLang="en-US" dirty="0"/>
              <a:t>등의 언어가 사용된다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43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는 </a:t>
            </a:r>
            <a:r>
              <a:rPr lang="en-US" altLang="ko-KR" dirty="0">
                <a:hlinkClick r:id="rId2"/>
              </a:rPr>
              <a:t>http://windows.php.net/download</a:t>
            </a:r>
            <a:r>
              <a:rPr lang="en-US" altLang="ko-KR" dirty="0"/>
              <a:t> </a:t>
            </a:r>
            <a:r>
              <a:rPr lang="ko-KR" altLang="en-US" dirty="0"/>
              <a:t>에서 다운로드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최신 버전은 </a:t>
            </a:r>
            <a:r>
              <a:rPr lang="en-US" altLang="ko-KR" dirty="0"/>
              <a:t>7.0.13</a:t>
            </a:r>
            <a:r>
              <a:rPr lang="ko-KR" altLang="en-US" dirty="0"/>
              <a:t>과 </a:t>
            </a:r>
            <a:r>
              <a:rPr lang="en-US" altLang="ko-KR" dirty="0"/>
              <a:t>5.6.28 </a:t>
            </a:r>
            <a:r>
              <a:rPr lang="ko-KR" altLang="en-US" dirty="0"/>
              <a:t>버전이 있다</a:t>
            </a:r>
            <a:r>
              <a:rPr lang="en-US" altLang="ko-KR" dirty="0"/>
              <a:t>. 5.6 </a:t>
            </a:r>
            <a:r>
              <a:rPr lang="ko-KR" altLang="en-US" dirty="0"/>
              <a:t>버전의 경우 과거 부터 사용되어지는 </a:t>
            </a:r>
            <a:r>
              <a:rPr lang="en-US" altLang="ko-KR" dirty="0"/>
              <a:t>PHP </a:t>
            </a:r>
            <a:r>
              <a:rPr lang="ko-KR" altLang="en-US" dirty="0"/>
              <a:t>코드가 있는 경우에 대해 호환성 문제로 남은 버전이므로 큰 문제가 없다면 </a:t>
            </a:r>
            <a:r>
              <a:rPr lang="en-US" altLang="ko-KR" dirty="0"/>
              <a:t>7.0.13</a:t>
            </a:r>
            <a:r>
              <a:rPr lang="ko-KR" altLang="en-US" dirty="0"/>
              <a:t>버전을 </a:t>
            </a:r>
            <a:r>
              <a:rPr lang="ko-KR" altLang="en-US" dirty="0" err="1"/>
              <a:t>사용하는것이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운영체제 환경이 </a:t>
            </a:r>
            <a:r>
              <a:rPr lang="en-US" altLang="ko-KR" dirty="0"/>
              <a:t>32</a:t>
            </a:r>
            <a:r>
              <a:rPr lang="ko-KR" altLang="en-US" dirty="0"/>
              <a:t>비트라면 </a:t>
            </a:r>
            <a:r>
              <a:rPr lang="en-US" altLang="ko-KR" dirty="0"/>
              <a:t>VC14 x86 Thread Safe</a:t>
            </a:r>
            <a:r>
              <a:rPr lang="ko-KR" altLang="en-US" dirty="0"/>
              <a:t>를</a:t>
            </a:r>
            <a:r>
              <a:rPr lang="en-US" altLang="ko-KR" dirty="0"/>
              <a:t>, 64</a:t>
            </a:r>
            <a:r>
              <a:rPr lang="ko-KR" altLang="en-US" dirty="0"/>
              <a:t>비트라면 </a:t>
            </a:r>
            <a:r>
              <a:rPr lang="en-US" altLang="ko-KR" dirty="0"/>
              <a:t>VC14 x64 Thread Safe</a:t>
            </a:r>
            <a:r>
              <a:rPr lang="ko-KR" altLang="en-US" dirty="0"/>
              <a:t>를 다운로드 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31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된 압축 파일을 </a:t>
            </a:r>
            <a:r>
              <a:rPr lang="en-US" altLang="ko-KR" dirty="0" err="1"/>
              <a:t>nginx</a:t>
            </a:r>
            <a:r>
              <a:rPr lang="ko-KR" altLang="en-US" dirty="0"/>
              <a:t>가 설치된 폴더에 압축 해제한다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압축 해제 후 폴더 명은 간결하면서 구분 가능하도록 변경한다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15" y="2495359"/>
            <a:ext cx="5534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8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PHP</a:t>
            </a:r>
            <a:r>
              <a:rPr lang="ko-KR" altLang="en-US" dirty="0"/>
              <a:t>를 압축 해제한 폴더에 들어가 </a:t>
            </a:r>
            <a:r>
              <a:rPr lang="en-US" altLang="ko-KR" dirty="0"/>
              <a:t>php.ini-development </a:t>
            </a:r>
            <a:r>
              <a:rPr lang="ko-KR" altLang="en-US" dirty="0"/>
              <a:t>파일을 찾은 뒤 파일 이름 변경을 통해 </a:t>
            </a:r>
            <a:r>
              <a:rPr lang="en-US" altLang="ko-KR" dirty="0"/>
              <a:t>–development </a:t>
            </a:r>
            <a:r>
              <a:rPr lang="ko-KR" altLang="en-US" dirty="0"/>
              <a:t>를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제거가 되면 이렇게 구성이 되어진다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19718"/>
            <a:ext cx="60293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1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다음 </a:t>
            </a:r>
            <a:r>
              <a:rPr lang="en-US" altLang="ko-KR" dirty="0" err="1"/>
              <a:t>nginx.conf</a:t>
            </a:r>
            <a:r>
              <a:rPr lang="en-US" altLang="ko-KR" dirty="0"/>
              <a:t> </a:t>
            </a:r>
            <a:r>
              <a:rPr lang="ko-KR" altLang="en-US" dirty="0"/>
              <a:t>파일의 내용을 수정하여 웹 서버 설정을 바꿔야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45</a:t>
            </a:r>
            <a:r>
              <a:rPr lang="ko-KR" altLang="en-US" dirty="0"/>
              <a:t>번 라인을 다음처럼 바꾼다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변경 전</a:t>
            </a:r>
            <a:r>
              <a:rPr lang="en-US" altLang="ko-KR" dirty="0"/>
              <a:t> &gt; index  index.html index.htm;</a:t>
            </a:r>
          </a:p>
          <a:p>
            <a:r>
              <a:rPr lang="ko-KR" altLang="en-US" dirty="0"/>
              <a:t>변경 후 </a:t>
            </a:r>
            <a:r>
              <a:rPr lang="en-US" altLang="ko-KR" dirty="0"/>
              <a:t>&gt; index  index.html index.htm </a:t>
            </a:r>
            <a:r>
              <a:rPr lang="en-US" altLang="ko-KR" dirty="0" err="1"/>
              <a:t>index.php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그 다음 </a:t>
            </a:r>
            <a:r>
              <a:rPr lang="en-US" altLang="ko-KR" dirty="0"/>
              <a:t>68</a:t>
            </a:r>
            <a:r>
              <a:rPr lang="ko-KR" altLang="en-US" dirty="0"/>
              <a:t>번 라인</a:t>
            </a:r>
            <a:r>
              <a:rPr lang="en-US" altLang="ko-KR" dirty="0"/>
              <a:t>~74</a:t>
            </a:r>
            <a:r>
              <a:rPr lang="ko-KR" altLang="en-US" dirty="0"/>
              <a:t>번 라인까지의 주석</a:t>
            </a:r>
            <a:r>
              <a:rPr lang="en-US" altLang="ko-KR" dirty="0"/>
              <a:t>(#)</a:t>
            </a:r>
            <a:r>
              <a:rPr lang="ko-KR" altLang="en-US" dirty="0"/>
              <a:t>을 모두 제거한 뒤 </a:t>
            </a:r>
            <a:r>
              <a:rPr lang="en-US" altLang="ko-KR" dirty="0"/>
              <a:t>72</a:t>
            </a:r>
            <a:r>
              <a:rPr lang="ko-KR" altLang="en-US" dirty="0"/>
              <a:t>번 라인을 다음처럼 바꾼다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변경 전 </a:t>
            </a:r>
            <a:r>
              <a:rPr lang="en-US" altLang="ko-KR" dirty="0"/>
              <a:t>&gt; </a:t>
            </a:r>
            <a:r>
              <a:rPr lang="en-US" altLang="ko-KR" dirty="0" err="1"/>
              <a:t>fastcgi_param</a:t>
            </a:r>
            <a:r>
              <a:rPr lang="en-US" altLang="ko-KR" dirty="0"/>
              <a:t> SCRIPT_FILENAME /</a:t>
            </a:r>
            <a:r>
              <a:rPr lang="en-US" altLang="ko-KR" dirty="0" err="1"/>
              <a:t>scripts$fastcgi_script_name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변경 후 </a:t>
            </a:r>
            <a:r>
              <a:rPr lang="en-US" altLang="ko-KR" dirty="0"/>
              <a:t>&gt; </a:t>
            </a:r>
            <a:r>
              <a:rPr lang="en-US" altLang="ko-KR" dirty="0" err="1"/>
              <a:t>fastcgi_param</a:t>
            </a:r>
            <a:r>
              <a:rPr lang="en-US" altLang="ko-KR" dirty="0"/>
              <a:t>  SCRIPT_FILENAME  $</a:t>
            </a:r>
            <a:r>
              <a:rPr lang="en-US" altLang="ko-KR" dirty="0" err="1"/>
              <a:t>document_root$fastcgi_script_name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721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다음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서비스를 재 시작한다</a:t>
            </a:r>
            <a:r>
              <a:rPr lang="en-US" altLang="ko-KR" dirty="0"/>
              <a:t>. </a:t>
            </a:r>
            <a:r>
              <a:rPr lang="ko-KR" altLang="en-US" dirty="0"/>
              <a:t>만약 문제가 생겼을 경우 설정 파일을 다시한번 확인 해 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재시작이 성공했다면 메모장 혹은 텍스트 에디터로 다음의 코드를 </a:t>
            </a:r>
            <a:r>
              <a:rPr lang="ko-KR" altLang="en-US" dirty="0" err="1"/>
              <a:t>작성한뒤</a:t>
            </a:r>
            <a:r>
              <a:rPr lang="ko-KR" altLang="en-US" dirty="0"/>
              <a:t> </a:t>
            </a:r>
            <a:r>
              <a:rPr lang="en-US" altLang="ko-KR" dirty="0" err="1"/>
              <a:t>nginx</a:t>
            </a:r>
            <a:r>
              <a:rPr lang="en-US" altLang="ko-KR" dirty="0"/>
              <a:t>/html </a:t>
            </a:r>
            <a:r>
              <a:rPr lang="ko-KR" altLang="en-US" dirty="0"/>
              <a:t>경로에 </a:t>
            </a:r>
            <a:r>
              <a:rPr lang="en-US" altLang="ko-KR" dirty="0" err="1"/>
              <a:t>info.php</a:t>
            </a:r>
            <a:r>
              <a:rPr lang="en-US" altLang="ko-KR" dirty="0"/>
              <a:t> </a:t>
            </a:r>
            <a:r>
              <a:rPr lang="ko-KR" altLang="en-US" dirty="0"/>
              <a:t>파일로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&lt;?</a:t>
            </a:r>
            <a:r>
              <a:rPr lang="en-US" altLang="ko-KR" dirty="0" err="1">
                <a:solidFill>
                  <a:srgbClr val="00B0F0"/>
                </a:solidFill>
              </a:rPr>
              <a:t>php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dirty="0" err="1">
                <a:solidFill>
                  <a:srgbClr val="00B0F0"/>
                </a:solidFill>
              </a:rPr>
              <a:t>phpinfo</a:t>
            </a:r>
            <a:r>
              <a:rPr lang="en-US" altLang="ko-KR" dirty="0">
                <a:solidFill>
                  <a:srgbClr val="00B0F0"/>
                </a:solidFill>
              </a:rPr>
              <a:t>(); ?&gt;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30" y="3770503"/>
            <a:ext cx="383857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30" y="2795863"/>
            <a:ext cx="5734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cmd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프로그램을 실행하여 </a:t>
            </a:r>
            <a:r>
              <a:rPr lang="en-US" altLang="ko-KR" dirty="0">
                <a:solidFill>
                  <a:schemeClr val="tx1"/>
                </a:solidFill>
              </a:rPr>
              <a:t>PHP</a:t>
            </a:r>
            <a:r>
              <a:rPr lang="ko-KR" altLang="en-US" dirty="0">
                <a:solidFill>
                  <a:schemeClr val="tx1"/>
                </a:solidFill>
              </a:rPr>
              <a:t>를 압축 해제한 경로로 이동한 뒤 아래의 실행 코드를 입력하여 </a:t>
            </a:r>
            <a:r>
              <a:rPr lang="en-US" altLang="ko-KR" dirty="0">
                <a:solidFill>
                  <a:schemeClr val="tx1"/>
                </a:solidFill>
              </a:rPr>
              <a:t>PHP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CGI</a:t>
            </a:r>
            <a:r>
              <a:rPr lang="ko-KR" altLang="en-US" dirty="0">
                <a:solidFill>
                  <a:schemeClr val="tx1"/>
                </a:solidFill>
              </a:rPr>
              <a:t>를 통해 웹 서버와 연결되도록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&gt; php-cgi.exe -b 127.0.0.1:9000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95" y="2210943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45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연동 </a:t>
            </a:r>
            <a:r>
              <a:rPr lang="en-US" altLang="ko-KR" dirty="0"/>
              <a:t>(</a:t>
            </a:r>
            <a:r>
              <a:rPr lang="ko-KR" altLang="en-US" dirty="0"/>
              <a:t>에러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간혹 컴퓨터에 따라 명령어를 입력 했는데  </a:t>
            </a:r>
            <a:r>
              <a:rPr lang="en-US" altLang="ko-KR" dirty="0">
                <a:solidFill>
                  <a:schemeClr val="tx1"/>
                </a:solidFill>
              </a:rPr>
              <a:t>MSVCR110.dll is missing </a:t>
            </a:r>
            <a:r>
              <a:rPr lang="ko-KR" altLang="en-US" dirty="0">
                <a:solidFill>
                  <a:schemeClr val="tx1"/>
                </a:solidFill>
              </a:rPr>
              <a:t>에러가 발생할 수도 있다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뒤의 </a:t>
            </a:r>
            <a:r>
              <a:rPr lang="en-US" altLang="ko-KR" dirty="0">
                <a:solidFill>
                  <a:schemeClr val="tx1"/>
                </a:solidFill>
              </a:rPr>
              <a:t>110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130, 140, 150</a:t>
            </a:r>
            <a:r>
              <a:rPr lang="ko-KR" altLang="en-US" dirty="0">
                <a:solidFill>
                  <a:schemeClr val="tx1"/>
                </a:solidFill>
              </a:rPr>
              <a:t>이 될 수도 있다</a:t>
            </a:r>
            <a:r>
              <a:rPr lang="en-US" altLang="ko-KR" dirty="0">
                <a:solidFill>
                  <a:schemeClr val="tx1"/>
                </a:solidFill>
              </a:rPr>
              <a:t>.)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이런 경우 </a:t>
            </a: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https://www.microsoft.com/ko-KR/download/details.aspx?id=53840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 링크에서 운영체제에 맞는</a:t>
            </a:r>
            <a:r>
              <a:rPr lang="en-US" altLang="ko-KR" dirty="0">
                <a:solidFill>
                  <a:schemeClr val="tx1"/>
                </a:solidFill>
              </a:rPr>
              <a:t>(x86 </a:t>
            </a:r>
            <a:r>
              <a:rPr lang="ko-KR" altLang="en-US" dirty="0">
                <a:solidFill>
                  <a:schemeClr val="tx1"/>
                </a:solidFill>
              </a:rPr>
              <a:t>혹은 </a:t>
            </a:r>
            <a:r>
              <a:rPr lang="en-US" altLang="ko-KR" dirty="0">
                <a:solidFill>
                  <a:schemeClr val="tx1"/>
                </a:solidFill>
              </a:rPr>
              <a:t>x64)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C++ </a:t>
            </a:r>
            <a:r>
              <a:rPr lang="ko-KR" altLang="en-US" dirty="0" err="1">
                <a:solidFill>
                  <a:schemeClr val="tx1"/>
                </a:solidFill>
              </a:rPr>
              <a:t>재배포</a:t>
            </a:r>
            <a:r>
              <a:rPr lang="ko-KR" altLang="en-US" dirty="0">
                <a:solidFill>
                  <a:schemeClr val="tx1"/>
                </a:solidFill>
              </a:rPr>
              <a:t> 가능 패키지를 설치한다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위 링크가 제대로 열리지 않는 경우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https://support.microsoft.com/ko-kr/kb/2977003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 링크에서 </a:t>
            </a:r>
            <a:r>
              <a:rPr lang="en-US" altLang="ko-KR" dirty="0">
                <a:solidFill>
                  <a:schemeClr val="tx1"/>
                </a:solidFill>
              </a:rPr>
              <a:t> Microsoft Visual C++ </a:t>
            </a:r>
            <a:r>
              <a:rPr lang="ko-KR" altLang="en-US" dirty="0" err="1">
                <a:solidFill>
                  <a:schemeClr val="tx1"/>
                </a:solidFill>
              </a:rPr>
              <a:t>재배포</a:t>
            </a:r>
            <a:r>
              <a:rPr lang="ko-KR" altLang="en-US" dirty="0">
                <a:solidFill>
                  <a:schemeClr val="tx1"/>
                </a:solidFill>
              </a:rPr>
              <a:t> 가능 </a:t>
            </a:r>
            <a:r>
              <a:rPr lang="en-US" altLang="ko-KR" dirty="0">
                <a:solidFill>
                  <a:schemeClr val="tx1"/>
                </a:solidFill>
              </a:rPr>
              <a:t>Visual Studio 2015 </a:t>
            </a:r>
            <a:r>
              <a:rPr lang="ko-KR" altLang="en-US" dirty="0">
                <a:solidFill>
                  <a:schemeClr val="tx1"/>
                </a:solidFill>
              </a:rPr>
              <a:t>업데이트 패키지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을 클릭해 설치한다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545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hlinkClick r:id="rId2"/>
              </a:rPr>
              <a:t>http://localhost/info.php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로 접속하여 그림과 같은 화면이 나온다면 정상적으로 </a:t>
            </a:r>
            <a:r>
              <a:rPr lang="en-US" altLang="ko-KR" dirty="0">
                <a:solidFill>
                  <a:schemeClr val="tx1"/>
                </a:solidFill>
              </a:rPr>
              <a:t>PHP</a:t>
            </a:r>
            <a:r>
              <a:rPr lang="ko-KR" altLang="en-US" dirty="0">
                <a:solidFill>
                  <a:schemeClr val="tx1"/>
                </a:solidFill>
              </a:rPr>
              <a:t>가 연동 된 것이다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정상적으로 나온다면 콘솔창을 닫아 </a:t>
            </a:r>
            <a:r>
              <a:rPr lang="en-US" altLang="ko-KR" dirty="0">
                <a:solidFill>
                  <a:schemeClr val="tx1"/>
                </a:solidFill>
              </a:rPr>
              <a:t>php-cgi.exe</a:t>
            </a:r>
            <a:r>
              <a:rPr lang="ko-KR" altLang="en-US" dirty="0">
                <a:solidFill>
                  <a:schemeClr val="tx1"/>
                </a:solidFill>
              </a:rPr>
              <a:t>를 종료한다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만약 </a:t>
            </a:r>
            <a:r>
              <a:rPr lang="en-US" altLang="ko-KR" dirty="0">
                <a:solidFill>
                  <a:schemeClr val="tx1"/>
                </a:solidFill>
              </a:rPr>
              <a:t>PHP</a:t>
            </a:r>
            <a:r>
              <a:rPr lang="ko-KR" altLang="en-US" dirty="0">
                <a:solidFill>
                  <a:schemeClr val="tx1"/>
                </a:solidFill>
              </a:rPr>
              <a:t>파일이 다운로드 되는 현상이 생긴다면 </a:t>
            </a:r>
            <a:r>
              <a:rPr lang="en-US" altLang="ko-KR" dirty="0" err="1">
                <a:solidFill>
                  <a:schemeClr val="tx1"/>
                </a:solidFill>
              </a:rPr>
              <a:t>nginx</a:t>
            </a:r>
            <a:r>
              <a:rPr lang="ko-KR" altLang="en-US" dirty="0">
                <a:solidFill>
                  <a:schemeClr val="tx1"/>
                </a:solidFill>
              </a:rPr>
              <a:t>의 설정이 정상적으로 반영되지 않은 것이고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로딩이 되지 않는다면 </a:t>
            </a:r>
            <a:r>
              <a:rPr lang="en-US" altLang="ko-KR" dirty="0" err="1">
                <a:solidFill>
                  <a:schemeClr val="tx1"/>
                </a:solidFill>
              </a:rPr>
              <a:t>nginx</a:t>
            </a:r>
            <a:r>
              <a:rPr lang="ko-KR" altLang="en-US" dirty="0">
                <a:solidFill>
                  <a:schemeClr val="tx1"/>
                </a:solidFill>
              </a:rPr>
              <a:t>의 설정 문제 혹은 </a:t>
            </a:r>
            <a:r>
              <a:rPr lang="en-US" altLang="ko-KR" dirty="0" err="1">
                <a:solidFill>
                  <a:schemeClr val="tx1"/>
                </a:solidFill>
              </a:rPr>
              <a:t>php-cgi</a:t>
            </a:r>
            <a:r>
              <a:rPr lang="ko-KR" altLang="en-US" dirty="0">
                <a:solidFill>
                  <a:schemeClr val="tx1"/>
                </a:solidFill>
              </a:rPr>
              <a:t>가 제대로 동작하지 않는 것이다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16" y="3082290"/>
            <a:ext cx="9601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Nginx </a:t>
            </a:r>
            <a:r>
              <a:rPr lang="ko-KR" altLang="en-US" sz="5400" dirty="0"/>
              <a:t>웹 서버 구축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125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서비스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PHP </a:t>
            </a:r>
            <a:r>
              <a:rPr lang="ko-KR" altLang="en-US" dirty="0">
                <a:solidFill>
                  <a:schemeClr val="tx1"/>
                </a:solidFill>
              </a:rPr>
              <a:t>또한 </a:t>
            </a:r>
            <a:r>
              <a:rPr lang="en-US" altLang="ko-KR" dirty="0" err="1">
                <a:solidFill>
                  <a:schemeClr val="tx1"/>
                </a:solidFill>
              </a:rPr>
              <a:t>nginx</a:t>
            </a:r>
            <a:r>
              <a:rPr lang="ko-KR" altLang="en-US" dirty="0">
                <a:solidFill>
                  <a:schemeClr val="tx1"/>
                </a:solidFill>
              </a:rPr>
              <a:t>와 마찬가지로 서비스를 등록을 통해 매번 프로그램을 실행시켜야 하는 번거로움을 없앨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Nginx </a:t>
            </a:r>
            <a:r>
              <a:rPr lang="ko-KR" altLang="en-US" dirty="0">
                <a:solidFill>
                  <a:schemeClr val="tx1"/>
                </a:solidFill>
              </a:rPr>
              <a:t>서비스를 등록했을 때와 같이 </a:t>
            </a:r>
            <a:r>
              <a:rPr lang="en-US" altLang="ko-KR" dirty="0" err="1">
                <a:solidFill>
                  <a:schemeClr val="tx1"/>
                </a:solidFill>
              </a:rPr>
              <a:t>nssm</a:t>
            </a:r>
            <a:r>
              <a:rPr lang="ko-KR" altLang="en-US" dirty="0">
                <a:solidFill>
                  <a:schemeClr val="tx1"/>
                </a:solidFill>
              </a:rPr>
              <a:t>을 실행시킨다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PHP </a:t>
            </a:r>
            <a:r>
              <a:rPr lang="ko-KR" altLang="en-US" dirty="0">
                <a:solidFill>
                  <a:schemeClr val="tx1"/>
                </a:solidFill>
              </a:rPr>
              <a:t>이름에 알맞은 서비스 이름을 입력하여 </a:t>
            </a:r>
            <a:r>
              <a:rPr lang="en-US" altLang="ko-KR" dirty="0">
                <a:solidFill>
                  <a:schemeClr val="tx1"/>
                </a:solidFill>
              </a:rPr>
              <a:t>install </a:t>
            </a:r>
            <a:r>
              <a:rPr lang="ko-KR" altLang="en-US" dirty="0">
                <a:solidFill>
                  <a:schemeClr val="tx1"/>
                </a:solidFill>
              </a:rPr>
              <a:t>명령을 실행한다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24"/>
          <a:stretch/>
        </p:blipFill>
        <p:spPr>
          <a:xfrm>
            <a:off x="1097280" y="2632327"/>
            <a:ext cx="6448425" cy="19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94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서비스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Nginx</a:t>
            </a:r>
            <a:r>
              <a:rPr lang="ko-KR" altLang="en-US" dirty="0">
                <a:solidFill>
                  <a:schemeClr val="tx1"/>
                </a:solidFill>
              </a:rPr>
              <a:t>를 등록했을 때 처럼 </a:t>
            </a:r>
            <a:r>
              <a:rPr lang="en-US" altLang="ko-KR" dirty="0">
                <a:solidFill>
                  <a:schemeClr val="tx1"/>
                </a:solidFill>
              </a:rPr>
              <a:t>Path </a:t>
            </a:r>
            <a:r>
              <a:rPr lang="ko-KR" altLang="en-US" dirty="0">
                <a:solidFill>
                  <a:schemeClr val="tx1"/>
                </a:solidFill>
              </a:rPr>
              <a:t>경로에 </a:t>
            </a:r>
            <a:r>
              <a:rPr lang="en-US" altLang="ko-KR" dirty="0">
                <a:solidFill>
                  <a:schemeClr val="tx1"/>
                </a:solidFill>
              </a:rPr>
              <a:t>php-cgi.exe </a:t>
            </a:r>
            <a:r>
              <a:rPr lang="ko-KR" altLang="en-US" dirty="0">
                <a:solidFill>
                  <a:schemeClr val="tx1"/>
                </a:solidFill>
              </a:rPr>
              <a:t>파일 경로를 입력한다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자동적으로 </a:t>
            </a:r>
            <a:r>
              <a:rPr lang="en-US" altLang="ko-KR" dirty="0">
                <a:solidFill>
                  <a:schemeClr val="tx1"/>
                </a:solidFill>
              </a:rPr>
              <a:t>Startup directory</a:t>
            </a:r>
            <a:r>
              <a:rPr lang="ko-KR" altLang="en-US" dirty="0">
                <a:solidFill>
                  <a:schemeClr val="tx1"/>
                </a:solidFill>
              </a:rPr>
              <a:t>도 입력된다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차이점은 </a:t>
            </a:r>
            <a:r>
              <a:rPr lang="en-US" altLang="ko-KR" dirty="0">
                <a:solidFill>
                  <a:schemeClr val="tx1"/>
                </a:solidFill>
              </a:rPr>
              <a:t>Arguments </a:t>
            </a:r>
            <a:r>
              <a:rPr lang="ko-KR" altLang="en-US" dirty="0">
                <a:solidFill>
                  <a:schemeClr val="tx1"/>
                </a:solidFill>
              </a:rPr>
              <a:t>에 방금 전 실행했을 때의 값인 </a:t>
            </a:r>
            <a:r>
              <a:rPr lang="en-US" altLang="ko-KR" dirty="0">
                <a:solidFill>
                  <a:schemeClr val="tx1"/>
                </a:solidFill>
              </a:rPr>
              <a:t>-b 127.0.0.1:9000 </a:t>
            </a:r>
            <a:r>
              <a:rPr lang="ko-KR" altLang="en-US" dirty="0">
                <a:solidFill>
                  <a:schemeClr val="tx1"/>
                </a:solidFill>
              </a:rPr>
              <a:t>을 입력 한 것이다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오타 없이 입력 되었다면 </a:t>
            </a:r>
            <a:r>
              <a:rPr lang="en-US" altLang="ko-KR" dirty="0">
                <a:solidFill>
                  <a:schemeClr val="tx1"/>
                </a:solidFill>
              </a:rPr>
              <a:t>Install service </a:t>
            </a:r>
            <a:r>
              <a:rPr lang="ko-KR" altLang="en-US" dirty="0">
                <a:solidFill>
                  <a:schemeClr val="tx1"/>
                </a:solidFill>
              </a:rPr>
              <a:t>버튼을 클릭하여 서비스를 등록시킨다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5973"/>
            <a:ext cx="41433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91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서비스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서비스를 확인하여 제대로 등록되어 있는지 확인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다시 한번 아래의 경로를 접속하여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별도의 명령어 입력 없이도 </a:t>
            </a:r>
            <a:r>
              <a:rPr lang="en-US" altLang="ko-KR" dirty="0">
                <a:solidFill>
                  <a:schemeClr val="tx1"/>
                </a:solidFill>
              </a:rPr>
              <a:t>PHP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잘 실행되는지 확인한다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hlinkClick r:id="rId2"/>
              </a:rPr>
              <a:t>http://localhost/info.php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42" y="1842133"/>
            <a:ext cx="5904738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43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MySQL </a:t>
            </a:r>
            <a:r>
              <a:rPr lang="ko-KR" altLang="en-US" sz="5400" dirty="0"/>
              <a:t>데이터베이스 서버 구축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09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Community Server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을 사용하기 위해선 먼저 해당 파일을 다운로드 받아야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링크를 타고 들어가 </a:t>
            </a:r>
            <a:r>
              <a:rPr lang="en-US" altLang="ko-KR" dirty="0"/>
              <a:t>Other Downloads </a:t>
            </a:r>
            <a:r>
              <a:rPr lang="ko-KR" altLang="en-US" dirty="0"/>
              <a:t>에서 운영체제 사양에 맞는 버전 </a:t>
            </a:r>
            <a:r>
              <a:rPr lang="en-US" altLang="ko-KR" dirty="0"/>
              <a:t>(32bit or 64bit)</a:t>
            </a:r>
            <a:r>
              <a:rPr lang="ko-KR" altLang="en-US" dirty="0"/>
              <a:t>를 다운로드 받는다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hlinkClick r:id="rId2"/>
              </a:rPr>
              <a:t>http://dev.mysql.com/downloads/mysql/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개 중 운영체제에 맞는 버전으로 다운로드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3286696"/>
            <a:ext cx="9601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99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받은 파일을 용량이 충분한</a:t>
            </a:r>
            <a:br>
              <a:rPr lang="en-US" altLang="ko-KR" dirty="0"/>
            </a:br>
            <a:r>
              <a:rPr lang="ko-KR" altLang="en-US" dirty="0"/>
              <a:t>디스크에 압축 해제한다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압축 해제 후 접근의 용이성을 위해</a:t>
            </a:r>
            <a:br>
              <a:rPr lang="en-US" altLang="ko-KR" dirty="0"/>
            </a:br>
            <a:r>
              <a:rPr lang="ko-KR" altLang="en-US" dirty="0"/>
              <a:t>폴더 명은 변경하는 것을 권장한다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 폴더 안의 </a:t>
            </a:r>
            <a:r>
              <a:rPr lang="en-US" altLang="ko-KR" dirty="0"/>
              <a:t>my-default.ini </a:t>
            </a:r>
            <a:r>
              <a:rPr lang="ko-KR" altLang="en-US" dirty="0"/>
              <a:t>파일을</a:t>
            </a:r>
            <a:br>
              <a:rPr lang="en-US" altLang="ko-KR" dirty="0"/>
            </a:br>
            <a:r>
              <a:rPr lang="en-US" altLang="ko-KR" dirty="0"/>
              <a:t>my.ini</a:t>
            </a:r>
            <a:r>
              <a:rPr lang="ko-KR" altLang="en-US" dirty="0"/>
              <a:t>로 이름 변경한 뒤 메모장이나</a:t>
            </a:r>
            <a:br>
              <a:rPr lang="en-US" altLang="ko-KR" dirty="0"/>
            </a:br>
            <a:r>
              <a:rPr lang="ko-KR" altLang="en-US" dirty="0"/>
              <a:t>텍스트 에디터로 파일을 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16"/>
          <a:stretch/>
        </p:blipFill>
        <p:spPr>
          <a:xfrm>
            <a:off x="5517285" y="687369"/>
            <a:ext cx="6113883" cy="57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81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r>
              <a:rPr lang="ko-KR" altLang="en-US" dirty="0"/>
              <a:t>번 라인</a:t>
            </a:r>
            <a:r>
              <a:rPr lang="en-US" altLang="ko-KR" dirty="0"/>
              <a:t>~21</a:t>
            </a:r>
            <a:r>
              <a:rPr lang="ko-KR" altLang="en-US" dirty="0"/>
              <a:t>번 라인까지의 주석 </a:t>
            </a:r>
            <a:r>
              <a:rPr lang="en-US" altLang="ko-KR" dirty="0"/>
              <a:t>(#)</a:t>
            </a:r>
            <a:r>
              <a:rPr lang="ko-KR" altLang="en-US" dirty="0"/>
              <a:t>을 제거한 뒤 </a:t>
            </a:r>
            <a:r>
              <a:rPr lang="en-US" altLang="ko-KR" dirty="0"/>
              <a:t>…..</a:t>
            </a:r>
            <a:r>
              <a:rPr lang="ko-KR" altLang="en-US" dirty="0"/>
              <a:t>으로 되어있는 부분을 변경한다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basedir</a:t>
            </a:r>
            <a:r>
              <a:rPr lang="en-US" altLang="ko-KR" dirty="0"/>
              <a:t> : </a:t>
            </a:r>
            <a:r>
              <a:rPr lang="en-US" altLang="ko-KR" dirty="0" err="1"/>
              <a:t>mysql</a:t>
            </a:r>
            <a:r>
              <a:rPr lang="ko-KR" altLang="en-US" dirty="0"/>
              <a:t>을 압축 해제한 경로</a:t>
            </a:r>
            <a:endParaRPr lang="en-US" altLang="ko-KR" dirty="0"/>
          </a:p>
          <a:p>
            <a:r>
              <a:rPr lang="en-US" altLang="ko-KR" dirty="0" err="1"/>
              <a:t>datadir</a:t>
            </a:r>
            <a:r>
              <a:rPr lang="en-US" altLang="ko-KR" dirty="0"/>
              <a:t> : DB </a:t>
            </a:r>
            <a:r>
              <a:rPr lang="ko-KR" altLang="en-US" dirty="0"/>
              <a:t>데이터가 저장될 경로</a:t>
            </a:r>
            <a:endParaRPr lang="en-US" altLang="ko-KR" dirty="0"/>
          </a:p>
          <a:p>
            <a:r>
              <a:rPr lang="en-US" altLang="ko-KR" dirty="0"/>
              <a:t>port : </a:t>
            </a:r>
            <a:r>
              <a:rPr lang="ko-KR" altLang="en-US" dirty="0"/>
              <a:t>서버 포트 번호 </a:t>
            </a:r>
            <a:r>
              <a:rPr lang="en-US" altLang="ko-KR" dirty="0"/>
              <a:t>(3306 </a:t>
            </a:r>
            <a:r>
              <a:rPr lang="ko-KR" altLang="en-US" dirty="0"/>
              <a:t>권장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server_id</a:t>
            </a:r>
            <a:r>
              <a:rPr lang="en-US" altLang="ko-KR" dirty="0"/>
              <a:t> : 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압축을 푼 경로에 따라 </a:t>
            </a:r>
            <a:r>
              <a:rPr lang="en-US" altLang="ko-KR" dirty="0"/>
              <a:t>D:/mysql</a:t>
            </a:r>
            <a:r>
              <a:rPr lang="ko-KR" altLang="en-US" dirty="0"/>
              <a:t>이나 </a:t>
            </a:r>
            <a:r>
              <a:rPr lang="en-US" altLang="ko-KR" dirty="0"/>
              <a:t>D:/mysql/data</a:t>
            </a:r>
            <a:r>
              <a:rPr lang="ko-KR" altLang="en-US" dirty="0"/>
              <a:t>는 달라질 수 있다</a:t>
            </a:r>
            <a:r>
              <a:rPr lang="en-US" altLang="ko-KR" dirty="0"/>
              <a:t>. </a:t>
            </a:r>
            <a:r>
              <a:rPr lang="ko-KR" altLang="en-US" dirty="0" err="1"/>
              <a:t>역슬래시</a:t>
            </a:r>
            <a:r>
              <a:rPr lang="en-US" altLang="ko-KR" dirty="0"/>
              <a:t>(\) </a:t>
            </a:r>
            <a:r>
              <a:rPr lang="ko-KR" altLang="en-US" dirty="0"/>
              <a:t>문자는 사용하지 않는다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2" y="3310509"/>
            <a:ext cx="44958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08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세팅 </a:t>
            </a:r>
            <a:r>
              <a:rPr lang="en-US" altLang="ko-KR" dirty="0"/>
              <a:t>(</a:t>
            </a:r>
            <a:r>
              <a:rPr lang="ko-KR" altLang="en-US" dirty="0"/>
              <a:t>부가사항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의 기본 문자열 셋팅은</a:t>
            </a:r>
            <a:br>
              <a:rPr lang="en-US" altLang="ko-KR" dirty="0"/>
            </a:br>
            <a:r>
              <a:rPr lang="en-US" altLang="ko-KR" dirty="0"/>
              <a:t>latin1_Swedish_ci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문자열 셋팅은 한글 문자 처리를</a:t>
            </a:r>
            <a:br>
              <a:rPr lang="en-US" altLang="ko-KR" dirty="0"/>
            </a:br>
            <a:r>
              <a:rPr lang="ko-KR" altLang="en-US" dirty="0"/>
              <a:t>제대로 못할 수 있으므로</a:t>
            </a:r>
            <a:br>
              <a:rPr lang="en-US" altLang="ko-KR" dirty="0"/>
            </a:br>
            <a:r>
              <a:rPr lang="ko-KR" altLang="en-US" dirty="0"/>
              <a:t>필요하다면 </a:t>
            </a:r>
            <a:r>
              <a:rPr lang="en-US" altLang="ko-KR" dirty="0"/>
              <a:t>my.ini </a:t>
            </a:r>
            <a:r>
              <a:rPr lang="ko-KR" altLang="en-US" dirty="0"/>
              <a:t>세팅을 오른쪽</a:t>
            </a:r>
            <a:br>
              <a:rPr lang="en-US" altLang="ko-KR" dirty="0"/>
            </a:br>
            <a:r>
              <a:rPr lang="ko-KR" altLang="en-US" dirty="0"/>
              <a:t>처럼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06" y="1315212"/>
            <a:ext cx="5829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8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my.ini </a:t>
            </a:r>
            <a:r>
              <a:rPr lang="ko-KR" altLang="en-US" sz="4000" dirty="0"/>
              <a:t>전체 내용 </a:t>
            </a:r>
            <a:r>
              <a:rPr lang="en-US" altLang="ko-KR" sz="4000" dirty="0"/>
              <a:t>(</a:t>
            </a:r>
            <a:r>
              <a:rPr lang="ko-KR" altLang="en-US" sz="4000" dirty="0"/>
              <a:t>필요하다면 복사해서 사용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381715"/>
            <a:ext cx="10058400" cy="5311693"/>
          </a:xfrm>
        </p:spPr>
        <p:txBody>
          <a:bodyPr anchor="t"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For advice on how to change settings please see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http://dev.mysql.com/doc/refman/5.7/en/server-configuration-defaults.html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*** DO NOT EDIT THIS FILE. It's a template which will be copied to the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*** default location during install, and will be replaced if you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*** upgrade to a newer version of MySQL.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[client]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 default-character-set=utf8 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[</a:t>
            </a:r>
            <a:r>
              <a:rPr lang="en-US" altLang="ko-KR" dirty="0" err="1"/>
              <a:t>mysqld</a:t>
            </a:r>
            <a:r>
              <a:rPr lang="en-US" altLang="ko-KR" dirty="0"/>
              <a:t>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Remove leading # and set to the amount of RAM for the most important data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cache in MySQL. Start at 70% of total RAM for dedicated server, else 10%.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</a:t>
            </a:r>
            <a:r>
              <a:rPr lang="en-US" altLang="ko-KR" dirty="0" err="1"/>
              <a:t>innodb_buffer_pool_size</a:t>
            </a:r>
            <a:r>
              <a:rPr lang="en-US" altLang="ko-KR" dirty="0"/>
              <a:t> = 128M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Remove leading # to turn on a very important data integrity option: logging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changes to the binary log between backups.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</a:t>
            </a:r>
            <a:r>
              <a:rPr lang="en-US" altLang="ko-KR" dirty="0" err="1"/>
              <a:t>log_bin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These are commonly set, remove the # and set as required.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 </a:t>
            </a:r>
            <a:r>
              <a:rPr lang="en-US" altLang="ko-KR" dirty="0" err="1"/>
              <a:t>basedir</a:t>
            </a:r>
            <a:r>
              <a:rPr lang="en-US" altLang="ko-KR" dirty="0"/>
              <a:t> = D:/mysql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 </a:t>
            </a:r>
            <a:r>
              <a:rPr lang="en-US" altLang="ko-KR" dirty="0" err="1"/>
              <a:t>datadir</a:t>
            </a:r>
            <a:r>
              <a:rPr lang="en-US" altLang="ko-KR" dirty="0"/>
              <a:t> = D:/mysql/data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 port = 3306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 </a:t>
            </a:r>
            <a:r>
              <a:rPr lang="en-US" altLang="ko-KR" dirty="0" err="1"/>
              <a:t>server_id</a:t>
            </a:r>
            <a:r>
              <a:rPr lang="en-US" altLang="ko-KR" dirty="0"/>
              <a:t> = 1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 character-set-server=utf8 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 collation-server=utf8_general_ci 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 </a:t>
            </a:r>
            <a:r>
              <a:rPr lang="en-US" altLang="ko-KR" dirty="0" err="1"/>
              <a:t>init_connect</a:t>
            </a:r>
            <a:r>
              <a:rPr lang="en-US" altLang="ko-KR" dirty="0"/>
              <a:t>=SET </a:t>
            </a:r>
            <a:r>
              <a:rPr lang="en-US" altLang="ko-KR" dirty="0" err="1"/>
              <a:t>collation_connection</a:t>
            </a:r>
            <a:r>
              <a:rPr lang="en-US" altLang="ko-KR" dirty="0"/>
              <a:t>=utf8_general_ci 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 </a:t>
            </a:r>
            <a:r>
              <a:rPr lang="en-US" altLang="ko-KR" dirty="0" err="1"/>
              <a:t>init_connect</a:t>
            </a:r>
            <a:r>
              <a:rPr lang="en-US" altLang="ko-KR" dirty="0"/>
              <a:t>=SET NAMES utf8 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Remove leading # to set options mainly useful for reporting servers.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The server defaults are faster for transactions and fast SELECTs.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Adjust sizes as needed, experiment to find the optimal values.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</a:t>
            </a:r>
            <a:r>
              <a:rPr lang="en-US" altLang="ko-KR" dirty="0" err="1"/>
              <a:t>join_buffer_size</a:t>
            </a:r>
            <a:r>
              <a:rPr lang="en-US" altLang="ko-KR" dirty="0"/>
              <a:t> = 128M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</a:t>
            </a:r>
            <a:r>
              <a:rPr lang="en-US" altLang="ko-KR" dirty="0" err="1"/>
              <a:t>sort_buffer_size</a:t>
            </a:r>
            <a:r>
              <a:rPr lang="en-US" altLang="ko-KR" dirty="0"/>
              <a:t> = 2M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# </a:t>
            </a:r>
            <a:r>
              <a:rPr lang="en-US" altLang="ko-KR" dirty="0" err="1"/>
              <a:t>read_rnd_buffer_size</a:t>
            </a:r>
            <a:r>
              <a:rPr lang="en-US" altLang="ko-KR" dirty="0"/>
              <a:t> = 2M 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 err="1"/>
              <a:t>sql_mode</a:t>
            </a:r>
            <a:r>
              <a:rPr lang="en-US" altLang="ko-KR" dirty="0"/>
              <a:t>=NO_ENGINE_SUBSTITUTION,STRICT_TRANS_TABLES 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[</a:t>
            </a:r>
            <a:r>
              <a:rPr lang="en-US" altLang="ko-KR" dirty="0" err="1"/>
              <a:t>mysql</a:t>
            </a:r>
            <a:r>
              <a:rPr lang="en-US" altLang="ko-KR" dirty="0"/>
              <a:t>] 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ko-KR" dirty="0"/>
              <a:t> default-character-set=utf8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2926" y="1261872"/>
            <a:ext cx="384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basedir</a:t>
            </a:r>
            <a:r>
              <a:rPr lang="ko-KR" altLang="en-US" dirty="0"/>
              <a:t>과 </a:t>
            </a:r>
            <a:r>
              <a:rPr lang="en-US" altLang="ko-KR" dirty="0" err="1"/>
              <a:t>datadir</a:t>
            </a:r>
            <a:r>
              <a:rPr lang="ko-KR" altLang="en-US" dirty="0"/>
              <a:t>은 변경이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01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datadir</a:t>
            </a:r>
            <a:r>
              <a:rPr lang="en-US" altLang="ko-KR" dirty="0"/>
              <a:t> </a:t>
            </a:r>
            <a:r>
              <a:rPr lang="ko-KR" altLang="en-US" dirty="0"/>
              <a:t>경로에 입력한 </a:t>
            </a:r>
            <a:r>
              <a:rPr lang="en-US" altLang="ko-KR" dirty="0"/>
              <a:t>data </a:t>
            </a:r>
            <a:r>
              <a:rPr lang="ko-KR" altLang="en-US" dirty="0"/>
              <a:t>폴더가 존재하지 </a:t>
            </a:r>
            <a:r>
              <a:rPr lang="ko-KR" altLang="en-US" dirty="0" err="1"/>
              <a:t>않는경우</a:t>
            </a:r>
            <a:r>
              <a:rPr lang="ko-KR" altLang="en-US" dirty="0"/>
              <a:t> 폴더 생성을 통해</a:t>
            </a:r>
            <a:br>
              <a:rPr lang="en-US" altLang="ko-KR" dirty="0"/>
            </a:br>
            <a:r>
              <a:rPr lang="ko-KR" altLang="en-US" dirty="0"/>
              <a:t>빈 폴더를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30" y="2290191"/>
            <a:ext cx="58293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4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서버란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서버는 클라이언트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/>
              <a:t>HTTP </a:t>
            </a:r>
            <a:r>
              <a:rPr lang="ko-KR" altLang="en-US" dirty="0"/>
              <a:t>통신을 주고 받는 서버이다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클라이언트에게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파일등을 제공하며 서버 내부적으로는 데이터베이스 서버 등 다른 서버와 통신하여 데이터를 주고받는다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470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프로그램을 반드시 관리자 권한으로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압축을 푼 폴더 내부의 </a:t>
            </a:r>
            <a:r>
              <a:rPr lang="en-US" altLang="ko-KR" dirty="0"/>
              <a:t>bin </a:t>
            </a:r>
            <a:r>
              <a:rPr lang="ko-KR" altLang="en-US" dirty="0"/>
              <a:t>폴더로 이동하여 아래의 명령어를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rgbClr val="00B0F0"/>
                </a:solidFill>
              </a:rPr>
              <a:t>mysqld</a:t>
            </a:r>
            <a:r>
              <a:rPr lang="en-US" altLang="ko-KR" dirty="0">
                <a:solidFill>
                  <a:srgbClr val="00B0F0"/>
                </a:solidFill>
              </a:rPr>
              <a:t> --install</a:t>
            </a:r>
          </a:p>
          <a:p>
            <a:r>
              <a:rPr lang="ko-KR" altLang="en-US" dirty="0"/>
              <a:t>해당 명령은 서비스를 등록시키는</a:t>
            </a:r>
            <a:br>
              <a:rPr lang="en-US" altLang="ko-KR" dirty="0"/>
            </a:br>
            <a:r>
              <a:rPr lang="ko-KR" altLang="en-US" dirty="0"/>
              <a:t>명령이다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만일 제거해야 할 경우엔</a:t>
            </a:r>
            <a:br>
              <a:rPr lang="en-US" altLang="ko-KR" dirty="0"/>
            </a:br>
            <a:r>
              <a:rPr lang="en-US" altLang="ko-KR" dirty="0"/>
              <a:t>--remove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75" y="2247519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06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 </a:t>
            </a:r>
            <a:r>
              <a:rPr lang="ko-KR" altLang="en-US" dirty="0"/>
              <a:t>폴더에 그대로 위치해 있는 상태에서 아래의 명령어를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rgbClr val="00B0F0"/>
                </a:solidFill>
              </a:rPr>
              <a:t>mysqld</a:t>
            </a:r>
            <a:r>
              <a:rPr lang="en-US" altLang="ko-KR" dirty="0">
                <a:solidFill>
                  <a:srgbClr val="00B0F0"/>
                </a:solidFill>
              </a:rPr>
              <a:t> --initialize</a:t>
            </a:r>
          </a:p>
          <a:p>
            <a:r>
              <a:rPr lang="ko-KR" altLang="en-US" dirty="0"/>
              <a:t>위 명령어는 </a:t>
            </a:r>
            <a:r>
              <a:rPr lang="en-US" altLang="ko-KR" dirty="0"/>
              <a:t>MySQL</a:t>
            </a:r>
            <a:r>
              <a:rPr lang="ko-KR" altLang="en-US" dirty="0"/>
              <a:t>을 초기화 하는 명령어이다</a:t>
            </a:r>
            <a:r>
              <a:rPr lang="en-US" altLang="ko-KR" dirty="0"/>
              <a:t>. 30</a:t>
            </a:r>
            <a:r>
              <a:rPr lang="ko-KR" altLang="en-US" dirty="0"/>
              <a:t>초</a:t>
            </a:r>
            <a:r>
              <a:rPr lang="en-US" altLang="ko-KR" dirty="0"/>
              <a:t>~2</a:t>
            </a:r>
            <a:r>
              <a:rPr lang="ko-KR" altLang="en-US" dirty="0" err="1"/>
              <a:t>분정도</a:t>
            </a:r>
            <a:r>
              <a:rPr lang="ko-KR" altLang="en-US" dirty="0"/>
              <a:t> 기다리면 설정이 완료된다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44"/>
          <a:stretch/>
        </p:blipFill>
        <p:spPr>
          <a:xfrm>
            <a:off x="2490787" y="3150870"/>
            <a:ext cx="6448425" cy="14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82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서비스에서 </a:t>
            </a:r>
            <a:r>
              <a:rPr lang="en-US" altLang="ko-KR" dirty="0"/>
              <a:t>MySQL</a:t>
            </a:r>
            <a:r>
              <a:rPr lang="ko-KR" altLang="en-US" dirty="0"/>
              <a:t>을 시작한다</a:t>
            </a:r>
            <a:r>
              <a:rPr lang="en-US" altLang="ko-KR" dirty="0"/>
              <a:t>. </a:t>
            </a:r>
            <a:r>
              <a:rPr lang="ko-KR" altLang="en-US" dirty="0"/>
              <a:t>만일 시작이 제대로 되지 않는다면 초기화가 제대로 이뤄지지 않거나 설정 파일에 문제가 있는 것이므로 설정 파일을 다시 확인해 보고 </a:t>
            </a:r>
            <a:r>
              <a:rPr lang="en-US" altLang="ko-KR" dirty="0"/>
              <a:t>data </a:t>
            </a:r>
            <a:r>
              <a:rPr lang="ko-KR" altLang="en-US" dirty="0"/>
              <a:t>폴더 안의 파일을 전부 삭제한 뒤 다시 초기화 명령어를 실행시킨다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11032"/>
            <a:ext cx="5584698" cy="40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25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root </a:t>
            </a:r>
            <a:r>
              <a:rPr lang="ko-KR" altLang="en-US" dirty="0"/>
              <a:t>계정의 비밀번호는 임의로 설정된다</a:t>
            </a:r>
            <a:r>
              <a:rPr lang="en-US" altLang="ko-KR" dirty="0"/>
              <a:t>. </a:t>
            </a:r>
            <a:r>
              <a:rPr lang="ko-KR" altLang="en-US" dirty="0"/>
              <a:t>따라서 비밀번호를 알아내 변경하는 과정이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폴더 내부에 </a:t>
            </a:r>
            <a:r>
              <a:rPr lang="en-US" altLang="ko-KR" dirty="0"/>
              <a:t>(</a:t>
            </a:r>
            <a:r>
              <a:rPr lang="ko-KR" altLang="en-US" dirty="0"/>
              <a:t>컴퓨터이름</a:t>
            </a:r>
            <a:r>
              <a:rPr lang="en-US" altLang="ko-KR" dirty="0"/>
              <a:t>).err </a:t>
            </a:r>
            <a:r>
              <a:rPr lang="ko-KR" altLang="en-US" dirty="0"/>
              <a:t>파일이 존재하는 것을 확인할 수 있다</a:t>
            </a:r>
            <a:r>
              <a:rPr lang="en-US" altLang="ko-KR" dirty="0"/>
              <a:t>. </a:t>
            </a:r>
            <a:r>
              <a:rPr lang="ko-KR" altLang="en-US" dirty="0"/>
              <a:t>이것을 메모장 등의 텍스트 에디터 프로그램으로 열면 다음의 로그를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번째 라인 끝의 </a:t>
            </a:r>
            <a:r>
              <a:rPr lang="en-US" altLang="ko-KR" dirty="0" err="1"/>
              <a:t>EKKZ.f</a:t>
            </a:r>
            <a:r>
              <a:rPr lang="en-US" altLang="ko-KR" dirty="0"/>
              <a:t>/-j5&lt;K </a:t>
            </a:r>
            <a:r>
              <a:rPr lang="ko-KR" altLang="en-US" dirty="0"/>
              <a:t>가 임의로 지정된 </a:t>
            </a:r>
            <a:r>
              <a:rPr lang="en-US" altLang="ko-KR" dirty="0"/>
              <a:t>root </a:t>
            </a:r>
            <a:r>
              <a:rPr lang="ko-KR" altLang="en-US" dirty="0"/>
              <a:t>계정의 패스워드이다</a:t>
            </a:r>
            <a:r>
              <a:rPr lang="en-US" altLang="ko-KR" dirty="0"/>
              <a:t>. </a:t>
            </a:r>
            <a:r>
              <a:rPr lang="ko-KR" altLang="en-US" dirty="0"/>
              <a:t>비밀번호는 랜덤 값이므로 예시와 다를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35224"/>
            <a:ext cx="8277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95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아래의 명령어를 입력하여 </a:t>
            </a:r>
            <a:r>
              <a:rPr lang="en-US" altLang="ko-KR" dirty="0"/>
              <a:t>MySQL</a:t>
            </a:r>
            <a:r>
              <a:rPr lang="ko-KR" altLang="en-US" dirty="0"/>
              <a:t>에 접속한다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  </a:t>
            </a:r>
            <a:r>
              <a:rPr lang="en-US" altLang="ko-KR" dirty="0" err="1">
                <a:solidFill>
                  <a:srgbClr val="00B0F0"/>
                </a:solidFill>
              </a:rPr>
              <a:t>mysql</a:t>
            </a:r>
            <a:r>
              <a:rPr lang="en-US" altLang="ko-KR" dirty="0">
                <a:solidFill>
                  <a:srgbClr val="00B0F0"/>
                </a:solidFill>
              </a:rPr>
              <a:t> -u root -p</a:t>
            </a:r>
          </a:p>
          <a:p>
            <a:r>
              <a:rPr lang="ko-KR" altLang="en-US" dirty="0"/>
              <a:t>비밀번호를 입력하라는 문구가</a:t>
            </a:r>
            <a:br>
              <a:rPr lang="en-US" altLang="ko-KR" dirty="0"/>
            </a:br>
            <a:r>
              <a:rPr lang="ko-KR" altLang="en-US" dirty="0"/>
              <a:t>출력되면 방금 전 파일에서 확인 한</a:t>
            </a:r>
            <a:br>
              <a:rPr lang="en-US" altLang="ko-KR" dirty="0"/>
            </a:br>
            <a:r>
              <a:rPr lang="ko-KR" altLang="en-US" dirty="0"/>
              <a:t>비밀번호를 실수 없이 입력한</a:t>
            </a:r>
            <a:br>
              <a:rPr lang="en-US" altLang="ko-KR" dirty="0"/>
            </a:br>
            <a:r>
              <a:rPr lang="ko-KR" altLang="en-US" dirty="0"/>
              <a:t>다음 </a:t>
            </a:r>
            <a:r>
              <a:rPr lang="ko-KR" altLang="en-US" dirty="0" err="1"/>
              <a:t>엔터키를</a:t>
            </a:r>
            <a:r>
              <a:rPr lang="ko-KR" altLang="en-US" dirty="0"/>
              <a:t>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로그인이 성공하면 오른쪽과 같은</a:t>
            </a:r>
            <a:br>
              <a:rPr lang="en-US" altLang="ko-KR" dirty="0"/>
            </a:br>
            <a:r>
              <a:rPr lang="ko-KR" altLang="en-US" dirty="0"/>
              <a:t>화면이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51" y="2092071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0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접속이 성공하면 아래의 쿼리문을 입력하여 </a:t>
            </a:r>
            <a:r>
              <a:rPr lang="en-US" altLang="ko-KR" dirty="0"/>
              <a:t>root </a:t>
            </a:r>
            <a:r>
              <a:rPr lang="ko-KR" altLang="en-US" dirty="0"/>
              <a:t>계정의 비밀번호를 변경한다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  alter user `</a:t>
            </a:r>
            <a:r>
              <a:rPr lang="en-US" altLang="ko-KR" dirty="0" err="1">
                <a:solidFill>
                  <a:srgbClr val="00B0F0"/>
                </a:solidFill>
              </a:rPr>
              <a:t>root`@`localhost</a:t>
            </a:r>
            <a:r>
              <a:rPr lang="en-US" altLang="ko-KR" dirty="0">
                <a:solidFill>
                  <a:srgbClr val="00B0F0"/>
                </a:solidFill>
              </a:rPr>
              <a:t>` identified by ‘</a:t>
            </a:r>
            <a:r>
              <a:rPr lang="ko-KR" altLang="en-US" dirty="0">
                <a:solidFill>
                  <a:srgbClr val="00B0F0"/>
                </a:solidFill>
              </a:rPr>
              <a:t>새로운 비밀번호</a:t>
            </a:r>
            <a:r>
              <a:rPr lang="en-US" altLang="ko-KR" dirty="0">
                <a:solidFill>
                  <a:srgbClr val="00B0F0"/>
                </a:solidFill>
              </a:rPr>
              <a:t>’;</a:t>
            </a:r>
          </a:p>
          <a:p>
            <a:r>
              <a:rPr lang="ko-KR" altLang="en-US" dirty="0"/>
              <a:t>여기에서 </a:t>
            </a:r>
            <a:r>
              <a:rPr lang="en-US" altLang="ko-KR" dirty="0"/>
              <a:t>root</a:t>
            </a:r>
            <a:r>
              <a:rPr lang="ko-KR" altLang="en-US" dirty="0"/>
              <a:t>와 </a:t>
            </a:r>
            <a:r>
              <a:rPr lang="en-US" altLang="ko-KR" dirty="0"/>
              <a:t>localhost</a:t>
            </a:r>
            <a:r>
              <a:rPr lang="ko-KR" altLang="en-US" dirty="0"/>
              <a:t>를 감싸는 따옴표는 </a:t>
            </a:r>
            <a:r>
              <a:rPr lang="en-US" altLang="ko-KR" dirty="0"/>
              <a:t>Tab</a:t>
            </a:r>
            <a:r>
              <a:rPr lang="ko-KR" altLang="en-US" dirty="0"/>
              <a:t>키 위의 따옴표임에 유의해야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비밀번호가 정상적으로 입력되었다면 </a:t>
            </a:r>
            <a:r>
              <a:rPr lang="en-US" altLang="ko-KR" dirty="0"/>
              <a:t>quit</a:t>
            </a:r>
            <a:r>
              <a:rPr lang="ko-KR" altLang="en-US" dirty="0"/>
              <a:t>를 입력해 종료했다가 다시 실행시켜서 새로운 비밀번호로 바뀌었는지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36"/>
          <a:stretch/>
        </p:blipFill>
        <p:spPr>
          <a:xfrm>
            <a:off x="2369270" y="3007363"/>
            <a:ext cx="6447619" cy="12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20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php.ini 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924</a:t>
            </a:r>
            <a:r>
              <a:rPr lang="ko-KR" altLang="en-US" dirty="0"/>
              <a:t>번 라인 혹은 </a:t>
            </a:r>
            <a:r>
              <a:rPr lang="en-US" altLang="ko-KR" dirty="0"/>
              <a:t>‘</a:t>
            </a:r>
            <a:r>
              <a:rPr lang="en-US" altLang="ko-KR" dirty="0" err="1"/>
              <a:t>date.timezone</a:t>
            </a:r>
            <a:r>
              <a:rPr lang="en-US" altLang="ko-KR" dirty="0"/>
              <a:t>’ </a:t>
            </a:r>
            <a:r>
              <a:rPr lang="ko-KR" altLang="en-US" dirty="0"/>
              <a:t>을 검색한다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맨 앞의 주석을 뜻하는 세미콜론 </a:t>
            </a:r>
            <a:r>
              <a:rPr lang="en-US" altLang="ko-KR" dirty="0"/>
              <a:t>(;) </a:t>
            </a:r>
            <a:r>
              <a:rPr lang="ko-KR" altLang="en-US" dirty="0"/>
              <a:t>을 제거한 뒤 뒤에 </a:t>
            </a:r>
            <a:r>
              <a:rPr lang="en-US" altLang="ko-KR" dirty="0"/>
              <a:t>Asia/Seoul</a:t>
            </a:r>
            <a:r>
              <a:rPr lang="ko-KR" altLang="en-US" dirty="0"/>
              <a:t>을 입력한다</a:t>
            </a:r>
            <a:r>
              <a:rPr lang="en-US" altLang="ko-KR" dirty="0"/>
              <a:t>. </a:t>
            </a:r>
            <a:r>
              <a:rPr lang="ko-KR" altLang="en-US" dirty="0"/>
              <a:t>이는 날짜 설정을 맞추기 위한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▼ 아래와 같이 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0" y="2539554"/>
            <a:ext cx="4972050" cy="72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58398"/>
            <a:ext cx="4972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64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php.ini 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723</a:t>
            </a:r>
            <a:r>
              <a:rPr lang="ko-KR" altLang="en-US" dirty="0"/>
              <a:t>번 라인 혹은 </a:t>
            </a:r>
            <a:r>
              <a:rPr lang="en-US" altLang="ko-KR" dirty="0"/>
              <a:t>‘</a:t>
            </a:r>
            <a:r>
              <a:rPr lang="en-US" altLang="ko-KR" dirty="0" err="1"/>
              <a:t>extension_dir</a:t>
            </a:r>
            <a:r>
              <a:rPr lang="en-US" altLang="ko-KR" dirty="0"/>
              <a:t>’ </a:t>
            </a:r>
            <a:r>
              <a:rPr lang="ko-KR" altLang="en-US" dirty="0"/>
              <a:t>을 검색하여 주석을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▼ 아래와 같이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 err="1"/>
              <a:t>php</a:t>
            </a:r>
            <a:r>
              <a:rPr lang="ko-KR" altLang="en-US" dirty="0"/>
              <a:t>의 확장 모듈을 사용하겠다는 것을 의미한다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9148"/>
            <a:ext cx="4972050" cy="885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09121"/>
            <a:ext cx="49720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68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php.ini 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381715"/>
            <a:ext cx="10058400" cy="5064805"/>
          </a:xfrm>
        </p:spPr>
        <p:txBody>
          <a:bodyPr>
            <a:normAutofit/>
          </a:bodyPr>
          <a:lstStyle/>
          <a:p>
            <a:r>
              <a:rPr lang="en-US" altLang="ko-KR" dirty="0"/>
              <a:t>890</a:t>
            </a:r>
            <a:r>
              <a:rPr lang="ko-KR" altLang="en-US" dirty="0"/>
              <a:t>번 라인 혹은 </a:t>
            </a:r>
            <a:r>
              <a:rPr lang="en-US" altLang="ko-KR" dirty="0"/>
              <a:t>‘extension=php_mysqli.dll’ </a:t>
            </a:r>
            <a:r>
              <a:rPr lang="ko-KR" altLang="en-US" dirty="0"/>
              <a:t>을 검색하여 해당 라인의 주석과 </a:t>
            </a:r>
            <a:r>
              <a:rPr lang="en-US" altLang="ko-KR" dirty="0"/>
              <a:t>extension=php_mbstring.dll </a:t>
            </a:r>
            <a:r>
              <a:rPr lang="ko-KR" altLang="en-US" dirty="0"/>
              <a:t>라인의 주석을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▼ 아래와 같이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 err="1"/>
              <a:t>php</a:t>
            </a:r>
            <a:r>
              <a:rPr lang="ko-KR" altLang="en-US" dirty="0"/>
              <a:t>가 </a:t>
            </a:r>
            <a:r>
              <a:rPr lang="en-US" altLang="ko-KR" dirty="0" err="1"/>
              <a:t>mysqli</a:t>
            </a:r>
            <a:r>
              <a:rPr lang="en-US" altLang="ko-KR" dirty="0"/>
              <a:t> (MySQL Improved Extension)</a:t>
            </a:r>
            <a:r>
              <a:rPr lang="ko-KR" altLang="en-US" dirty="0"/>
              <a:t>을 사용 하겠다는 것을 의미한다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mbstring</a:t>
            </a:r>
            <a:r>
              <a:rPr lang="en-US" altLang="ko-KR" dirty="0"/>
              <a:t> </a:t>
            </a:r>
            <a:r>
              <a:rPr lang="ko-KR" altLang="en-US" dirty="0"/>
              <a:t>은 경우에 따라 발생할 수 있는 한글 깨짐 문제를 해결하는 모듈이다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0027"/>
            <a:ext cx="5838825" cy="126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94560"/>
            <a:ext cx="5838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33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php.ini 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수정이 완료 되었으면 </a:t>
            </a:r>
            <a:r>
              <a:rPr lang="en-US" altLang="ko-KR" dirty="0"/>
              <a:t>PHP </a:t>
            </a:r>
            <a:r>
              <a:rPr lang="ko-KR" altLang="en-US" dirty="0"/>
              <a:t>서비스를 다시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다시 </a:t>
            </a:r>
            <a:r>
              <a:rPr lang="en-US" altLang="ko-KR" dirty="0">
                <a:hlinkClick r:id="rId2"/>
              </a:rPr>
              <a:t>http://localhost/info.php</a:t>
            </a:r>
            <a:r>
              <a:rPr lang="en-US" altLang="ko-KR" dirty="0"/>
              <a:t> </a:t>
            </a:r>
            <a:r>
              <a:rPr lang="ko-KR" altLang="en-US" dirty="0"/>
              <a:t>에 접속해 </a:t>
            </a:r>
            <a:r>
              <a:rPr lang="en-US" altLang="ko-KR" dirty="0" err="1"/>
              <a:t>mysqli</a:t>
            </a:r>
            <a:r>
              <a:rPr lang="en-US" altLang="ko-KR" dirty="0"/>
              <a:t> </a:t>
            </a:r>
            <a:r>
              <a:rPr lang="ko-KR" altLang="en-US" dirty="0"/>
              <a:t>키워드로 검색하여 결과가 나오는지 확인한다</a:t>
            </a:r>
            <a:r>
              <a:rPr lang="en-US" altLang="ko-KR" dirty="0"/>
              <a:t>. </a:t>
            </a:r>
            <a:r>
              <a:rPr lang="ko-KR" altLang="en-US" dirty="0"/>
              <a:t>결과가 나온다면 제대로 연결 된 것이고 나오지 않는다면 설정이 제대로 되지 않은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오른쪽과 같은 표를 확인할 수</a:t>
            </a:r>
            <a:br>
              <a:rPr lang="en-US" altLang="ko-KR" dirty="0"/>
            </a:br>
            <a:r>
              <a:rPr lang="ko-KR" altLang="en-US" dirty="0"/>
              <a:t>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23" y="2603197"/>
            <a:ext cx="6556057" cy="34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5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Apache : </a:t>
            </a:r>
            <a:r>
              <a:rPr lang="ko-KR" altLang="en-US" dirty="0"/>
              <a:t>가장 잘 알려진 웹 서버 프로그램으로 주로 리눅스 환경에서 구동되지만 </a:t>
            </a:r>
            <a:r>
              <a:rPr lang="ko-KR" altLang="en-US" dirty="0" err="1"/>
              <a:t>윈도우즈</a:t>
            </a:r>
            <a:r>
              <a:rPr lang="ko-KR" altLang="en-US" dirty="0"/>
              <a:t> 환경에서도 구동 가능하다</a:t>
            </a:r>
            <a:r>
              <a:rPr lang="en-US" altLang="ko-KR" dirty="0"/>
              <a:t>. </a:t>
            </a:r>
            <a:r>
              <a:rPr lang="ko-KR" altLang="en-US" dirty="0"/>
              <a:t>모듈 확장성이 뛰어나지만 그만큼 프로그램이 무겁고 설정이 번거롭다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IIS : </a:t>
            </a:r>
            <a:r>
              <a:rPr lang="ko-KR" altLang="en-US" dirty="0"/>
              <a:t>마이크로소프트에서 제공하는 윈도우 기반의 웹 서버이다</a:t>
            </a:r>
            <a:r>
              <a:rPr lang="en-US" altLang="ko-KR" dirty="0"/>
              <a:t>. </a:t>
            </a:r>
            <a:r>
              <a:rPr lang="ko-KR" altLang="en-US" dirty="0"/>
              <a:t>웹 서버 외에도 메일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파일 서버 등 다양한 서버를 지원하며 </a:t>
            </a:r>
            <a:r>
              <a:rPr lang="en-US" altLang="ko-KR" dirty="0"/>
              <a:t>GUI </a:t>
            </a:r>
            <a:r>
              <a:rPr lang="ko-KR" altLang="en-US" dirty="0"/>
              <a:t>기반이므로 직관적이라는 장점이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Nginx : </a:t>
            </a:r>
            <a:r>
              <a:rPr lang="ko-KR" altLang="en-US" dirty="0"/>
              <a:t>아파치의 무거운 성능과 특유의 문제점을 개선한 웹 서버로 프로그램이 가벼우며 설정이 간단하다</a:t>
            </a:r>
            <a:r>
              <a:rPr lang="en-US" altLang="ko-KR" dirty="0"/>
              <a:t>. </a:t>
            </a:r>
            <a:r>
              <a:rPr lang="ko-KR" altLang="en-US" dirty="0"/>
              <a:t>모듈 확장이 번거로운 단점이 있으나 많은 모듈을 사용하지 않는 서버에서는 선택하기 좋은 프로그램이다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밖의 웹 서버 프로그램 </a:t>
            </a:r>
            <a:r>
              <a:rPr lang="en-US" altLang="ko-KR" dirty="0"/>
              <a:t>: node.js, Apache tomcat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9315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연동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&lt;?</a:t>
            </a:r>
            <a:r>
              <a:rPr lang="en-US" altLang="ko-KR" dirty="0" err="1"/>
              <a:t>php</a:t>
            </a:r>
            <a:endParaRPr lang="en-US" altLang="ko-KR" dirty="0"/>
          </a:p>
          <a:p>
            <a:r>
              <a:rPr lang="en-US" altLang="ko-KR" dirty="0"/>
              <a:t>echo "MySQL </a:t>
            </a:r>
            <a:r>
              <a:rPr lang="ko-KR" altLang="en-US" dirty="0"/>
              <a:t>연결 테스트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&gt;";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db</a:t>
            </a:r>
            <a:r>
              <a:rPr lang="en-US" altLang="ko-KR" dirty="0"/>
              <a:t> = </a:t>
            </a:r>
            <a:r>
              <a:rPr lang="en-US" altLang="ko-KR" dirty="0" err="1"/>
              <a:t>mysqli_connect</a:t>
            </a:r>
            <a:r>
              <a:rPr lang="en-US" altLang="ko-KR" dirty="0"/>
              <a:t>("localhost",  "root", "</a:t>
            </a:r>
            <a:r>
              <a:rPr lang="ko-KR" altLang="en-US" dirty="0"/>
              <a:t>비밀번호</a:t>
            </a:r>
            <a:r>
              <a:rPr lang="en-US" altLang="ko-KR" dirty="0"/>
              <a:t>", "</a:t>
            </a:r>
            <a:r>
              <a:rPr lang="en-US" altLang="ko-KR" dirty="0" err="1"/>
              <a:t>mysql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if($</a:t>
            </a:r>
            <a:r>
              <a:rPr lang="en-US" altLang="ko-KR" dirty="0" err="1"/>
              <a:t>db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echo "connect : </a:t>
            </a:r>
            <a:r>
              <a:rPr lang="ko-KR" altLang="en-US" dirty="0"/>
              <a:t>성공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&gt;";</a:t>
            </a:r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    echo "disconnect : </a:t>
            </a:r>
            <a:r>
              <a:rPr lang="ko-KR" altLang="en-US" dirty="0"/>
              <a:t>실패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$result = </a:t>
            </a:r>
            <a:r>
              <a:rPr lang="en-US" altLang="ko-KR" dirty="0" err="1"/>
              <a:t>mysqli_query</a:t>
            </a:r>
            <a:r>
              <a:rPr lang="en-US" altLang="ko-KR" dirty="0"/>
              <a:t>($</a:t>
            </a:r>
            <a:r>
              <a:rPr lang="en-US" altLang="ko-KR" dirty="0" err="1"/>
              <a:t>db</a:t>
            </a:r>
            <a:r>
              <a:rPr lang="en-US" altLang="ko-KR" dirty="0"/>
              <a:t>, 'SELECT VERSION() as VERSION');</a:t>
            </a:r>
          </a:p>
          <a:p>
            <a:r>
              <a:rPr lang="en-US" altLang="ko-KR" dirty="0"/>
              <a:t>$data = </a:t>
            </a:r>
            <a:r>
              <a:rPr lang="en-US" altLang="ko-KR" dirty="0" err="1"/>
              <a:t>mysqli_fetch_assoc</a:t>
            </a:r>
            <a:r>
              <a:rPr lang="en-US" altLang="ko-KR" dirty="0"/>
              <a:t>($result);</a:t>
            </a:r>
          </a:p>
          <a:p>
            <a:r>
              <a:rPr lang="en-US" altLang="ko-KR" dirty="0"/>
              <a:t>echo $data['VERSION'];</a:t>
            </a:r>
          </a:p>
          <a:p>
            <a:r>
              <a:rPr lang="en-US" altLang="ko-KR" dirty="0"/>
              <a:t>?&gt;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88352" y="1381715"/>
            <a:ext cx="36279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test.php</a:t>
            </a:r>
            <a:r>
              <a:rPr lang="en-US" altLang="ko-KR" dirty="0"/>
              <a:t> </a:t>
            </a:r>
            <a:r>
              <a:rPr lang="ko-KR" altLang="en-US" dirty="0"/>
              <a:t>파일을 생성한 뒤 왼쪽의</a:t>
            </a:r>
            <a:endParaRPr lang="en-US" altLang="ko-KR" dirty="0"/>
          </a:p>
          <a:p>
            <a:r>
              <a:rPr lang="ko-KR" altLang="en-US" dirty="0"/>
              <a:t>코드를 복사</a:t>
            </a:r>
            <a:r>
              <a:rPr lang="en-US" altLang="ko-KR" dirty="0"/>
              <a:t>-</a:t>
            </a:r>
            <a:r>
              <a:rPr lang="ko-KR" altLang="en-US" dirty="0"/>
              <a:t>붙여넣기 한 다음</a:t>
            </a:r>
            <a:endParaRPr lang="en-US" altLang="ko-KR" dirty="0"/>
          </a:p>
          <a:p>
            <a:r>
              <a:rPr lang="en-US" altLang="ko-KR" dirty="0" err="1"/>
              <a:t>nginx</a:t>
            </a:r>
            <a:r>
              <a:rPr lang="en-US" altLang="ko-KR" dirty="0"/>
              <a:t>/html </a:t>
            </a:r>
            <a:r>
              <a:rPr lang="ko-KR" altLang="en-US" dirty="0"/>
              <a:t>경로에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경로로 접속하였을 때 성공과</a:t>
            </a:r>
            <a:endParaRPr lang="en-US" altLang="ko-KR" dirty="0"/>
          </a:p>
          <a:p>
            <a:r>
              <a:rPr lang="ko-KR" altLang="en-US" dirty="0"/>
              <a:t>함께 </a:t>
            </a:r>
            <a:r>
              <a:rPr lang="en-US" altLang="ko-KR" dirty="0"/>
              <a:t>MySQL </a:t>
            </a:r>
            <a:r>
              <a:rPr lang="ko-KR" altLang="en-US" dirty="0"/>
              <a:t>버전이 출력 된다면</a:t>
            </a:r>
            <a:endParaRPr lang="en-US" altLang="ko-KR" dirty="0"/>
          </a:p>
          <a:p>
            <a:r>
              <a:rPr lang="ko-KR" altLang="en-US" dirty="0"/>
              <a:t>정상적으로 연결이 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성공한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실패한 경우의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528" y="3918669"/>
            <a:ext cx="1638300" cy="80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78" y="5353048"/>
            <a:ext cx="5067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00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/>
              <a:t>phpmyadmin</a:t>
            </a:r>
            <a:r>
              <a:rPr lang="en-US" altLang="ko-KR" sz="5400" dirty="0"/>
              <a:t> </a:t>
            </a:r>
            <a:r>
              <a:rPr lang="ko-KR" altLang="en-US" sz="5400" dirty="0"/>
              <a:t>이용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28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phpmyadmin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데이터베이스를 웹 페이지에서 컨트롤하는 도구이다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콘솔 기반으로 동작하는 데이터베이스 관리 시스템은 모든 동작을 쿼리 명령어로 제어해야 하지만 이 도구를 사용하면 </a:t>
            </a:r>
            <a:r>
              <a:rPr lang="en-US" altLang="ko-KR" dirty="0"/>
              <a:t>GUI </a:t>
            </a:r>
            <a:r>
              <a:rPr lang="ko-KR" altLang="en-US" dirty="0"/>
              <a:t>기반으로 데이터베이스를 볼 수 있어 관리가 용이하다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MySQL</a:t>
            </a:r>
            <a:r>
              <a:rPr lang="ko-KR" altLang="en-US" dirty="0"/>
              <a:t> 및 이와 비슷한 </a:t>
            </a:r>
            <a:r>
              <a:rPr lang="en-US" altLang="ko-KR" dirty="0" err="1"/>
              <a:t>MariaDB</a:t>
            </a:r>
            <a:r>
              <a:rPr lang="ko-KR" altLang="en-US" dirty="0"/>
              <a:t>에서만 동작한다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2539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phpmyadmin</a:t>
            </a:r>
            <a:r>
              <a:rPr lang="ko-KR" altLang="en-US" dirty="0"/>
              <a:t>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공식사이트인 </a:t>
            </a:r>
            <a:r>
              <a:rPr lang="en-US" altLang="ko-KR" dirty="0">
                <a:hlinkClick r:id="rId2"/>
              </a:rPr>
              <a:t>https://www.phpmyadmin.net/</a:t>
            </a:r>
            <a:r>
              <a:rPr lang="en-US" altLang="ko-KR" dirty="0"/>
              <a:t> </a:t>
            </a:r>
            <a:r>
              <a:rPr lang="ko-KR" altLang="en-US" dirty="0"/>
              <a:t>에 접속하여 최신 </a:t>
            </a:r>
            <a:r>
              <a:rPr lang="en-US" altLang="ko-KR" dirty="0" err="1"/>
              <a:t>phpmyadmin</a:t>
            </a:r>
            <a:r>
              <a:rPr lang="ko-KR" altLang="en-US" dirty="0"/>
              <a:t>을 다운로드 받는다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64192"/>
            <a:ext cx="10058400" cy="26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51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phpmyadmin</a:t>
            </a:r>
            <a:r>
              <a:rPr lang="ko-KR" altLang="en-US" dirty="0"/>
              <a:t>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받은 압축파일을 </a:t>
            </a:r>
            <a:r>
              <a:rPr lang="en-US" altLang="ko-KR" dirty="0" err="1"/>
              <a:t>nginx</a:t>
            </a:r>
            <a:r>
              <a:rPr lang="en-US" altLang="ko-KR" dirty="0"/>
              <a:t>/html </a:t>
            </a:r>
            <a:r>
              <a:rPr lang="ko-KR" altLang="en-US" dirty="0"/>
              <a:t>경로 안에 풀고 폴더 명을 알아보기 쉽게 지정한다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34" y="2039491"/>
            <a:ext cx="7229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12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phpmyadmin</a:t>
            </a:r>
            <a:r>
              <a:rPr lang="ko-KR" altLang="en-US" dirty="0"/>
              <a:t>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http://localhost/</a:t>
            </a:r>
            <a:r>
              <a:rPr lang="ko-KR" altLang="en-US" dirty="0"/>
              <a:t>설치한 폴더 명 경로로 이동하여 </a:t>
            </a:r>
            <a:r>
              <a:rPr lang="en-US" altLang="ko-KR" dirty="0"/>
              <a:t>root </a:t>
            </a:r>
            <a:r>
              <a:rPr lang="ko-KR" altLang="en-US" dirty="0"/>
              <a:t>계정으로 로그인을 시도 해 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오른쪽의 그림과 같은</a:t>
            </a:r>
            <a:br>
              <a:rPr lang="en-US" altLang="ko-KR" dirty="0"/>
            </a:br>
            <a:r>
              <a:rPr lang="ko-KR" altLang="en-US" dirty="0"/>
              <a:t>화면이 나오면 정상적으로</a:t>
            </a:r>
            <a:br>
              <a:rPr lang="en-US" altLang="ko-KR" dirty="0"/>
            </a:br>
            <a:r>
              <a:rPr lang="en-US" altLang="ko-KR" dirty="0" err="1"/>
              <a:t>phpmyadmin</a:t>
            </a:r>
            <a:r>
              <a:rPr lang="ko-KR" altLang="en-US" dirty="0"/>
              <a:t>이 설치 완료</a:t>
            </a:r>
            <a:br>
              <a:rPr lang="en-US" altLang="ko-KR" dirty="0"/>
            </a:br>
            <a:r>
              <a:rPr lang="ko-KR" altLang="en-US" dirty="0"/>
              <a:t>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744" y="1951392"/>
            <a:ext cx="7014400" cy="39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46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phpmyadmin</a:t>
            </a:r>
            <a:r>
              <a:rPr lang="ko-KR" altLang="en-US" dirty="0"/>
              <a:t>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위와 같은 설치만으로도 </a:t>
            </a:r>
            <a:r>
              <a:rPr lang="en-US" altLang="ko-KR" dirty="0" err="1"/>
              <a:t>phpmyadmin</a:t>
            </a:r>
            <a:r>
              <a:rPr lang="ko-KR" altLang="en-US" dirty="0"/>
              <a:t>의 기능을 </a:t>
            </a:r>
            <a:r>
              <a:rPr lang="ko-KR" altLang="en-US" dirty="0" err="1"/>
              <a:t>이용하는데에는</a:t>
            </a:r>
            <a:r>
              <a:rPr lang="ko-KR" altLang="en-US" dirty="0"/>
              <a:t> 크게 문제가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아래의 과정은 추가적인 설정이 필요한 경우에만 사용하여도 무방하다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 err="1"/>
              <a:t>phpmyadmin</a:t>
            </a:r>
            <a:r>
              <a:rPr lang="ko-KR" altLang="en-US" dirty="0"/>
              <a:t>을 압축 해제한 경로에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폴더를 새롭게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</a:t>
            </a:r>
            <a:r>
              <a:rPr lang="en-US" altLang="ko-KR" dirty="0">
                <a:hlinkClick r:id="rId2"/>
              </a:rPr>
              <a:t>http://localhost/phpmyadmin </a:t>
            </a:r>
            <a:r>
              <a:rPr lang="ko-KR" altLang="en-US" dirty="0">
                <a:hlinkClick r:id="rId2"/>
              </a:rPr>
              <a:t>설치 경로</a:t>
            </a:r>
            <a:r>
              <a:rPr lang="en-US" altLang="ko-KR" dirty="0">
                <a:hlinkClick r:id="rId2"/>
              </a:rPr>
              <a:t>/setup/</a:t>
            </a:r>
            <a:r>
              <a:rPr lang="en-US" altLang="ko-KR" dirty="0"/>
              <a:t> 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372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phpmyadmin</a:t>
            </a:r>
            <a:r>
              <a:rPr lang="ko-KR" altLang="en-US" dirty="0"/>
              <a:t>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 </a:t>
            </a:r>
            <a:r>
              <a:rPr lang="ko-KR" altLang="en-US" dirty="0"/>
              <a:t>에서 새 서버를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66"/>
          <a:stretch/>
        </p:blipFill>
        <p:spPr>
          <a:xfrm>
            <a:off x="481775" y="2049016"/>
            <a:ext cx="4776026" cy="3152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7"/>
          <a:stretch/>
        </p:blipFill>
        <p:spPr>
          <a:xfrm>
            <a:off x="5404951" y="1381715"/>
            <a:ext cx="6576548" cy="45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89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phpmyadmin</a:t>
            </a:r>
            <a:r>
              <a:rPr lang="ko-KR" altLang="en-US" dirty="0"/>
              <a:t>의 설정 </a:t>
            </a:r>
            <a:r>
              <a:rPr lang="en-US" altLang="ko-KR" dirty="0"/>
              <a:t>(</a:t>
            </a:r>
            <a:r>
              <a:rPr lang="ko-KR" altLang="en-US" dirty="0"/>
              <a:t>기본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이름 </a:t>
            </a:r>
            <a:r>
              <a:rPr lang="en-US" altLang="ko-KR" dirty="0"/>
              <a:t>: </a:t>
            </a:r>
            <a:r>
              <a:rPr lang="ko-KR" altLang="en-US" dirty="0"/>
              <a:t>기본값은 아이피 주소 혹은 도메인 명이다</a:t>
            </a:r>
            <a:r>
              <a:rPr lang="en-US" altLang="ko-KR" dirty="0"/>
              <a:t>. </a:t>
            </a:r>
            <a:r>
              <a:rPr lang="ko-KR" altLang="en-US" dirty="0"/>
              <a:t>별도로 </a:t>
            </a:r>
            <a:r>
              <a:rPr lang="ko-KR" altLang="en-US" dirty="0" err="1"/>
              <a:t>쓰고싶은</a:t>
            </a:r>
            <a:r>
              <a:rPr lang="ko-KR" altLang="en-US" dirty="0"/>
              <a:t> 이름이 있다면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 호스트명 </a:t>
            </a:r>
            <a:r>
              <a:rPr lang="en-US" altLang="ko-KR" dirty="0"/>
              <a:t>: </a:t>
            </a:r>
            <a:r>
              <a:rPr lang="en-US" altLang="ko-KR" dirty="0" err="1"/>
              <a:t>phpmyadmin</a:t>
            </a:r>
            <a:r>
              <a:rPr lang="ko-KR" altLang="en-US" dirty="0"/>
              <a:t>과 데이터베이스가 같은 시스템에 존재하므로 </a:t>
            </a:r>
            <a:r>
              <a:rPr lang="en-US" altLang="ko-KR" dirty="0"/>
              <a:t>localhost </a:t>
            </a:r>
            <a:r>
              <a:rPr lang="ko-KR" altLang="en-US" dirty="0"/>
              <a:t>값을 그대로 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 포트 </a:t>
            </a:r>
            <a:r>
              <a:rPr lang="en-US" altLang="ko-KR" dirty="0"/>
              <a:t>: MySQL </a:t>
            </a:r>
            <a:r>
              <a:rPr lang="ko-KR" altLang="en-US" dirty="0"/>
              <a:t>설정 시 포트 값을 변경하지 않았다면 공란으로 두고 그렇지 않다면 변경한 포트 값을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 소켓 </a:t>
            </a:r>
            <a:r>
              <a:rPr lang="en-US" altLang="ko-KR" dirty="0"/>
              <a:t>: </a:t>
            </a:r>
            <a:r>
              <a:rPr lang="ko-KR" altLang="en-US" dirty="0"/>
              <a:t>기본값으로 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SSL </a:t>
            </a:r>
            <a:r>
              <a:rPr lang="ko-KR" altLang="en-US" dirty="0"/>
              <a:t>사용 </a:t>
            </a:r>
            <a:r>
              <a:rPr lang="en-US" altLang="ko-KR" dirty="0"/>
              <a:t>: </a:t>
            </a:r>
            <a:r>
              <a:rPr lang="ko-KR" altLang="en-US" dirty="0"/>
              <a:t>구축한 서버는 </a:t>
            </a:r>
            <a:r>
              <a:rPr lang="en-US" altLang="ko-KR" dirty="0"/>
              <a:t>SSL </a:t>
            </a:r>
            <a:r>
              <a:rPr lang="ko-KR" altLang="en-US" dirty="0"/>
              <a:t>연결을 지원하지 않으므로 체크하지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연결 형식 </a:t>
            </a:r>
            <a:r>
              <a:rPr lang="en-US" altLang="ko-KR" dirty="0"/>
              <a:t>: TCP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연결 압축 </a:t>
            </a:r>
            <a:r>
              <a:rPr lang="en-US" altLang="ko-KR" dirty="0"/>
              <a:t>: </a:t>
            </a:r>
            <a:r>
              <a:rPr lang="ko-KR" altLang="en-US" dirty="0"/>
              <a:t>기본 값 </a:t>
            </a:r>
            <a:r>
              <a:rPr lang="en-US" altLang="ko-KR" dirty="0"/>
              <a:t>(</a:t>
            </a:r>
            <a:r>
              <a:rPr lang="ko-KR" altLang="en-US" dirty="0"/>
              <a:t>체크 해제 상태</a:t>
            </a:r>
            <a:r>
              <a:rPr lang="en-US" altLang="ko-KR" dirty="0"/>
              <a:t>)</a:t>
            </a:r>
            <a:r>
              <a:rPr lang="ko-KR" altLang="en-US" dirty="0"/>
              <a:t>로 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암호 없이 연결 </a:t>
            </a:r>
            <a:r>
              <a:rPr lang="en-US" altLang="ko-KR" dirty="0"/>
              <a:t>: root </a:t>
            </a:r>
            <a:r>
              <a:rPr lang="ko-KR" altLang="en-US" dirty="0"/>
              <a:t>혹은 그 외 계정이 암호가 필요하지 않은 계정이라면 체크한다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381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phpmyadmin</a:t>
            </a:r>
            <a:r>
              <a:rPr lang="ko-KR" altLang="en-US" dirty="0"/>
              <a:t>의 설정 </a:t>
            </a:r>
            <a:r>
              <a:rPr lang="en-US" altLang="ko-KR" dirty="0"/>
              <a:t>(</a:t>
            </a:r>
            <a:r>
              <a:rPr lang="ko-KR" altLang="en-US" dirty="0"/>
              <a:t>인증 및 기타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인증 형식 </a:t>
            </a:r>
            <a:r>
              <a:rPr lang="en-US" altLang="ko-KR" dirty="0"/>
              <a:t>: </a:t>
            </a:r>
            <a:r>
              <a:rPr lang="ko-KR" altLang="en-US" dirty="0"/>
              <a:t>기본값은 </a:t>
            </a:r>
            <a:r>
              <a:rPr lang="en-US" altLang="ko-KR" dirty="0"/>
              <a:t>cookie</a:t>
            </a:r>
            <a:r>
              <a:rPr lang="ko-KR" altLang="en-US" dirty="0"/>
              <a:t>를 사용한 인증이지만 보안상 </a:t>
            </a:r>
            <a:r>
              <a:rPr lang="en-US" altLang="ko-KR" dirty="0"/>
              <a:t>http </a:t>
            </a:r>
            <a:r>
              <a:rPr lang="ko-KR" altLang="en-US" dirty="0"/>
              <a:t>로 바꾸는 것을 권장한다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외에도 필요한 설정이 있다면 설정한다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33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는 공식 사이트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http://nginx.org/en/download.html</a:t>
            </a:r>
            <a:r>
              <a:rPr lang="en-US" altLang="ko-KR" dirty="0"/>
              <a:t>) </a:t>
            </a:r>
            <a:r>
              <a:rPr lang="ko-KR" altLang="en-US" dirty="0"/>
              <a:t>에서 쉽게 다운로드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다운로드 받은 압축 파일을 원하는 위치에 압축 해제 하는 것으로 프로그램 설치는 완료된다</a:t>
            </a:r>
            <a:r>
              <a:rPr lang="en-US" altLang="ko-KR" dirty="0"/>
              <a:t>. </a:t>
            </a:r>
            <a:r>
              <a:rPr lang="ko-KR" altLang="en-US" dirty="0"/>
              <a:t>압축 해제한 폴더 안의 </a:t>
            </a:r>
            <a:r>
              <a:rPr lang="en-US" altLang="ko-KR" dirty="0"/>
              <a:t>nginx.exe </a:t>
            </a:r>
            <a:r>
              <a:rPr lang="ko-KR" altLang="en-US" dirty="0"/>
              <a:t>파일을 실행 시키고 웹 브라우저에 </a:t>
            </a:r>
            <a:r>
              <a:rPr lang="en-US" altLang="ko-KR" dirty="0">
                <a:hlinkClick r:id="rId3"/>
              </a:rPr>
              <a:t>http://localhost/</a:t>
            </a:r>
            <a:r>
              <a:rPr lang="en-US" altLang="ko-KR" dirty="0"/>
              <a:t> </a:t>
            </a:r>
            <a:r>
              <a:rPr lang="ko-KR" altLang="en-US" dirty="0"/>
              <a:t>를 입력하면 아래와 같은 화면을 볼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46385"/>
            <a:ext cx="55340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022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phpmyadmin</a:t>
            </a:r>
            <a:r>
              <a:rPr lang="ko-KR" altLang="en-US" dirty="0"/>
              <a:t>의 설정 </a:t>
            </a:r>
            <a:r>
              <a:rPr lang="en-US" altLang="ko-KR" dirty="0"/>
              <a:t>(</a:t>
            </a:r>
            <a:r>
              <a:rPr lang="ko-KR" altLang="en-US" dirty="0"/>
              <a:t>저장 및 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서버의 설정이 완료되었다면 </a:t>
            </a:r>
            <a:r>
              <a:rPr lang="en-US" altLang="ko-KR" dirty="0"/>
              <a:t>Overview </a:t>
            </a:r>
            <a:r>
              <a:rPr lang="ko-KR" altLang="en-US" dirty="0"/>
              <a:t>로 돌아와 설정 파일의 저장 버튼을 클릭한다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저장이 성공했다면 방금 전 생성한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폴더 안에 </a:t>
            </a:r>
            <a:r>
              <a:rPr lang="en-US" altLang="ko-KR" dirty="0" err="1"/>
              <a:t>config.inc.php</a:t>
            </a:r>
            <a:r>
              <a:rPr lang="en-US" altLang="ko-KR" dirty="0"/>
              <a:t> </a:t>
            </a:r>
            <a:r>
              <a:rPr lang="ko-KR" altLang="en-US" dirty="0"/>
              <a:t>파일이 생성된다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 err="1"/>
              <a:t>phpmyadmin</a:t>
            </a:r>
            <a:r>
              <a:rPr lang="en-US" altLang="ko-KR" dirty="0"/>
              <a:t> </a:t>
            </a:r>
            <a:r>
              <a:rPr lang="ko-KR" altLang="en-US" dirty="0"/>
              <a:t>폴더로 이동시키면 적용이 완료된다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설정이 끝났다면 보안 취약점을 막기 위해 </a:t>
            </a:r>
            <a:r>
              <a:rPr lang="en-US" altLang="ko-KR" dirty="0"/>
              <a:t>setup </a:t>
            </a:r>
            <a:r>
              <a:rPr lang="ko-KR" altLang="en-US" dirty="0"/>
              <a:t>폴더와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폴더 및 </a:t>
            </a:r>
            <a:r>
              <a:rPr lang="en-US" altLang="ko-KR" dirty="0" err="1"/>
              <a:t>config.sample.inc.php</a:t>
            </a:r>
            <a:r>
              <a:rPr lang="en-US" altLang="ko-KR" dirty="0"/>
              <a:t> </a:t>
            </a:r>
            <a:r>
              <a:rPr lang="ko-KR" altLang="en-US" dirty="0"/>
              <a:t>파일을 웹 페이지에서 접근할 수 없는 경로로 이동시키거나 삭제한다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nginx</a:t>
            </a:r>
            <a:r>
              <a:rPr lang="ko-KR" altLang="en-US" dirty="0"/>
              <a:t>의 압축을 풀면 나오는 것들의 구성은 다음과 같다</a:t>
            </a:r>
            <a:r>
              <a:rPr lang="en-US" altLang="ko-KR" dirty="0"/>
              <a:t>. (</a:t>
            </a:r>
            <a:r>
              <a:rPr lang="ko-KR" altLang="en-US" dirty="0"/>
              <a:t>중요한 것만 기입하였다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conf</a:t>
            </a:r>
            <a:r>
              <a:rPr lang="en-US" altLang="ko-KR" dirty="0"/>
              <a:t> :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프로그램의 설정파일이 있는 폴더이다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/docs : </a:t>
            </a:r>
            <a:r>
              <a:rPr lang="ko-KR" altLang="en-US" dirty="0"/>
              <a:t>라이센스</a:t>
            </a:r>
            <a:r>
              <a:rPr lang="en-US" altLang="ko-KR" dirty="0"/>
              <a:t>, README, </a:t>
            </a:r>
            <a:r>
              <a:rPr lang="ko-KR" altLang="en-US" dirty="0"/>
              <a:t>버전 변경 </a:t>
            </a:r>
            <a:r>
              <a:rPr lang="ko-KR" altLang="en-US" dirty="0" err="1"/>
              <a:t>사항등이</a:t>
            </a:r>
            <a:r>
              <a:rPr lang="ko-KR" altLang="en-US" dirty="0"/>
              <a:t> 담긴 문서 폴더이다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/html : </a:t>
            </a:r>
            <a:r>
              <a:rPr lang="ko-KR" altLang="en-US" dirty="0"/>
              <a:t>실제로 외부 사용자가 접근 가능한 </a:t>
            </a:r>
            <a:r>
              <a:rPr lang="en-US" altLang="ko-KR" dirty="0"/>
              <a:t>root </a:t>
            </a:r>
            <a:r>
              <a:rPr lang="ko-KR" altLang="en-US" dirty="0"/>
              <a:t>경로이다</a:t>
            </a:r>
            <a:r>
              <a:rPr lang="en-US" altLang="ko-KR" dirty="0"/>
              <a:t>. </a:t>
            </a:r>
            <a:r>
              <a:rPr lang="ko-KR" altLang="en-US" dirty="0"/>
              <a:t>이 폴더 안에 있는 파일만 외부에                    서 접근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/logs : </a:t>
            </a:r>
            <a:r>
              <a:rPr lang="ko-KR" altLang="en-US" dirty="0"/>
              <a:t>접속 로그</a:t>
            </a:r>
            <a:r>
              <a:rPr lang="en-US" altLang="ko-KR" dirty="0"/>
              <a:t>, </a:t>
            </a:r>
            <a:r>
              <a:rPr lang="ko-KR" altLang="en-US" dirty="0"/>
              <a:t>에러 </a:t>
            </a:r>
            <a:r>
              <a:rPr lang="ko-KR" altLang="en-US" dirty="0" err="1"/>
              <a:t>로그등이</a:t>
            </a:r>
            <a:r>
              <a:rPr lang="ko-KR" altLang="en-US" dirty="0"/>
              <a:t> 기록되는 폴더이다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nginx.exe : </a:t>
            </a:r>
            <a:r>
              <a:rPr lang="ko-KR" altLang="en-US" dirty="0"/>
              <a:t>웹 서버 프로그램의 실행 파일이다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853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와 같은 서버 프로그램을 구동하는 것은 곧 익명의 사용자가 자신의 컴퓨터에 접속하는 것을 허용한다는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외부에서의 접속은 일반적인 경우 </a:t>
            </a:r>
            <a:r>
              <a:rPr lang="en-US" altLang="ko-KR" dirty="0"/>
              <a:t>(</a:t>
            </a:r>
            <a:r>
              <a:rPr lang="ko-KR" altLang="en-US" dirty="0"/>
              <a:t>서버를 구동하지 않는 컴퓨터</a:t>
            </a:r>
            <a:r>
              <a:rPr lang="en-US" altLang="ko-KR" dirty="0"/>
              <a:t>)</a:t>
            </a:r>
            <a:r>
              <a:rPr lang="ko-KR" altLang="en-US" dirty="0"/>
              <a:t>엔 악의적인 목적을 가진 경우가 있으므로 운영체제에서 접속을 허용하지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외부 컴퓨터에서 서버에 접속이 되지 않을 경우 서버에 존재하는 방화벽에 예외를 두어서 접속을 허용하도록 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0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공유기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가정용 컴퓨터의 경우 공유기를 통해 네트워크가 연결되는 </a:t>
            </a:r>
            <a:r>
              <a:rPr lang="en-US" altLang="ko-KR" dirty="0"/>
              <a:t>PC</a:t>
            </a:r>
            <a:r>
              <a:rPr lang="ko-KR" altLang="en-US" dirty="0"/>
              <a:t>가 많다</a:t>
            </a:r>
            <a:r>
              <a:rPr lang="en-US" altLang="ko-KR" dirty="0"/>
              <a:t>. </a:t>
            </a:r>
            <a:r>
              <a:rPr lang="ko-KR" altLang="en-US" dirty="0"/>
              <a:t>하지만 공유기를 통해 연결된 </a:t>
            </a:r>
            <a:r>
              <a:rPr lang="en-US" altLang="ko-KR" dirty="0"/>
              <a:t>PC</a:t>
            </a:r>
            <a:r>
              <a:rPr lang="ko-KR" altLang="en-US" dirty="0"/>
              <a:t>는 내부 아이피 </a:t>
            </a:r>
            <a:r>
              <a:rPr lang="en-US" altLang="ko-KR" dirty="0"/>
              <a:t>(192.168.x.x </a:t>
            </a:r>
            <a:r>
              <a:rPr lang="ko-KR" altLang="en-US" dirty="0"/>
              <a:t>와 같은</a:t>
            </a:r>
            <a:r>
              <a:rPr lang="en-US" altLang="ko-KR" dirty="0"/>
              <a:t>) </a:t>
            </a:r>
            <a:r>
              <a:rPr lang="ko-KR" altLang="en-US" dirty="0"/>
              <a:t>주소를 가지게 되어 외부 네트워크에서 서버의 주소를 찾지 못하는 일이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문제점을 해결하기 위해선 공유기 설정에서 </a:t>
            </a:r>
            <a:r>
              <a:rPr lang="ko-KR" altLang="en-US" dirty="0" err="1"/>
              <a:t>포트포워딩</a:t>
            </a:r>
            <a:r>
              <a:rPr lang="ko-KR" altLang="en-US" dirty="0"/>
              <a:t> 혹은 </a:t>
            </a:r>
            <a:r>
              <a:rPr lang="en-US" altLang="ko-KR" dirty="0"/>
              <a:t>Twin IP </a:t>
            </a:r>
            <a:r>
              <a:rPr lang="ko-KR" altLang="en-US" dirty="0"/>
              <a:t>설정을 하여 외부에서 주소를 찾을 수 있도록 설정 해 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3276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575</TotalTime>
  <Words>2579</Words>
  <Application>Microsoft Office PowerPoint</Application>
  <PresentationFormat>와이드스크린</PresentationFormat>
  <Paragraphs>367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4" baseType="lpstr">
      <vt:lpstr>맑은 고딕</vt:lpstr>
      <vt:lpstr>Calibri</vt:lpstr>
      <vt:lpstr>Calibri Light</vt:lpstr>
      <vt:lpstr>추억</vt:lpstr>
      <vt:lpstr>웹 서버 실습</vt:lpstr>
      <vt:lpstr>목차</vt:lpstr>
      <vt:lpstr>Nginx 웹 서버 구축</vt:lpstr>
      <vt:lpstr>웹 서버란?</vt:lpstr>
      <vt:lpstr>웹 서버 프로그램</vt:lpstr>
      <vt:lpstr>Nginx 설치</vt:lpstr>
      <vt:lpstr>Nginx 구성</vt:lpstr>
      <vt:lpstr>방화벽 문제</vt:lpstr>
      <vt:lpstr>공유기 문제</vt:lpstr>
      <vt:lpstr>Nginx 서비스 추가</vt:lpstr>
      <vt:lpstr>Nginx 서비스 추가</vt:lpstr>
      <vt:lpstr>Nginx 서비스 추가</vt:lpstr>
      <vt:lpstr>Nginx 서비스 추가</vt:lpstr>
      <vt:lpstr>Nginx 서비스 추가</vt:lpstr>
      <vt:lpstr>Nginx 서비스 추가</vt:lpstr>
      <vt:lpstr>Nginx 서비스 추가</vt:lpstr>
      <vt:lpstr>Nginx 설정</vt:lpstr>
      <vt:lpstr>Nginx 설정</vt:lpstr>
      <vt:lpstr>Nginx 설정</vt:lpstr>
      <vt:lpstr>PHP 연결</vt:lpstr>
      <vt:lpstr>개요</vt:lpstr>
      <vt:lpstr>PHP 다운로드</vt:lpstr>
      <vt:lpstr>PHP 연동</vt:lpstr>
      <vt:lpstr>PHP 연동</vt:lpstr>
      <vt:lpstr>PHP 연동</vt:lpstr>
      <vt:lpstr>PHP 연동</vt:lpstr>
      <vt:lpstr>PHP 연동</vt:lpstr>
      <vt:lpstr>PHP 연동 (에러)</vt:lpstr>
      <vt:lpstr>PHP 연동</vt:lpstr>
      <vt:lpstr>PHP 서비스 등록</vt:lpstr>
      <vt:lpstr>PHP 서비스 등록</vt:lpstr>
      <vt:lpstr>PHP 서비스 등록</vt:lpstr>
      <vt:lpstr>MySQL 데이터베이스 서버 구축</vt:lpstr>
      <vt:lpstr>MySQL Community Server 다운로드</vt:lpstr>
      <vt:lpstr>MySQL 세팅</vt:lpstr>
      <vt:lpstr>MySQL 세팅</vt:lpstr>
      <vt:lpstr>MySQL 세팅 (부가사항)</vt:lpstr>
      <vt:lpstr>my.ini 전체 내용 (필요하다면 복사해서 사용)</vt:lpstr>
      <vt:lpstr>MySQL 세팅</vt:lpstr>
      <vt:lpstr>MySQL 세팅</vt:lpstr>
      <vt:lpstr>MySQL 세팅</vt:lpstr>
      <vt:lpstr>MySQL 세팅</vt:lpstr>
      <vt:lpstr>MySQL 세팅</vt:lpstr>
      <vt:lpstr>MySQL 세팅</vt:lpstr>
      <vt:lpstr>MySQL 세팅</vt:lpstr>
      <vt:lpstr>php.ini 수정</vt:lpstr>
      <vt:lpstr>php.ini 수정</vt:lpstr>
      <vt:lpstr>php.ini 수정</vt:lpstr>
      <vt:lpstr>php.ini 수정</vt:lpstr>
      <vt:lpstr>연동 테스트</vt:lpstr>
      <vt:lpstr>phpmyadmin 이용</vt:lpstr>
      <vt:lpstr>phpmyadmin 이란?</vt:lpstr>
      <vt:lpstr>phpmyadmin의 설치</vt:lpstr>
      <vt:lpstr>phpmyadmin의 설치</vt:lpstr>
      <vt:lpstr>phpmyadmin의 설치</vt:lpstr>
      <vt:lpstr>phpmyadmin의 설정</vt:lpstr>
      <vt:lpstr>phpmyadmin의 설정</vt:lpstr>
      <vt:lpstr>phpmyadmin의 설정 (기본 설정)</vt:lpstr>
      <vt:lpstr>phpmyadmin의 설정 (인증 및 기타)</vt:lpstr>
      <vt:lpstr>phpmyadmin의 설정 (저장 및 적용)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강승민</dc:creator>
  <cp:lastModifiedBy>강승민</cp:lastModifiedBy>
  <cp:revision>92</cp:revision>
  <dcterms:created xsi:type="dcterms:W3CDTF">2016-11-15T07:57:25Z</dcterms:created>
  <dcterms:modified xsi:type="dcterms:W3CDTF">2017-05-15T06:20:13Z</dcterms:modified>
</cp:coreProperties>
</file>