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73" r:id="rId3"/>
    <p:sldId id="274" r:id="rId4"/>
    <p:sldId id="275" r:id="rId5"/>
    <p:sldId id="287" r:id="rId6"/>
    <p:sldId id="288" r:id="rId7"/>
    <p:sldId id="295" r:id="rId8"/>
    <p:sldId id="299" r:id="rId9"/>
    <p:sldId id="300" r:id="rId10"/>
    <p:sldId id="289" r:id="rId11"/>
    <p:sldId id="297" r:id="rId12"/>
    <p:sldId id="301" r:id="rId13"/>
    <p:sldId id="302" r:id="rId14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6D3"/>
    <a:srgbClr val="99CCFF"/>
    <a:srgbClr val="6699FF"/>
    <a:srgbClr val="66CCFF"/>
    <a:srgbClr val="33CCFF"/>
    <a:srgbClr val="3399FF"/>
    <a:srgbClr val="0099FF"/>
    <a:srgbClr val="0000FF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5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cy0731tw@outlook.com" userId="008e44666da2c09e" providerId="LiveId" clId="{1864EEB8-368F-4216-8B5D-DAB0CB17B2FF}"/>
    <pc:docChg chg="undo redo custSel addSld delSld modSld modMainMaster">
      <pc:chgData name="hcy0731tw@outlook.com" userId="008e44666da2c09e" providerId="LiveId" clId="{1864EEB8-368F-4216-8B5D-DAB0CB17B2FF}" dt="2024-02-24T15:06:18.375" v="9056" actId="1076"/>
      <pc:docMkLst>
        <pc:docMk/>
      </pc:docMkLst>
      <pc:sldChg chg="addSp modSp mod modTransition">
        <pc:chgData name="hcy0731tw@outlook.com" userId="008e44666da2c09e" providerId="LiveId" clId="{1864EEB8-368F-4216-8B5D-DAB0CB17B2FF}" dt="2024-02-24T03:55:41.934" v="8514" actId="20577"/>
        <pc:sldMkLst>
          <pc:docMk/>
          <pc:sldMk cId="1505674160" sldId="273"/>
        </pc:sldMkLst>
        <pc:spChg chg="add mod">
          <ac:chgData name="hcy0731tw@outlook.com" userId="008e44666da2c09e" providerId="LiveId" clId="{1864EEB8-368F-4216-8B5D-DAB0CB17B2FF}" dt="2024-02-24T03:55:41.934" v="8514" actId="20577"/>
          <ac:spMkLst>
            <pc:docMk/>
            <pc:sldMk cId="1505674160" sldId="273"/>
            <ac:spMk id="2" creationId="{C13CB130-91C1-4413-A74D-0B53EF80527A}"/>
          </ac:spMkLst>
        </pc:spChg>
        <pc:spChg chg="mod">
          <ac:chgData name="hcy0731tw@outlook.com" userId="008e44666da2c09e" providerId="LiveId" clId="{1864EEB8-368F-4216-8B5D-DAB0CB17B2FF}" dt="2024-02-23T15:25:07.077" v="1734" actId="20577"/>
          <ac:spMkLst>
            <pc:docMk/>
            <pc:sldMk cId="1505674160" sldId="273"/>
            <ac:spMk id="4" creationId="{00000000-0000-0000-0000-000000000000}"/>
          </ac:spMkLst>
        </pc:spChg>
      </pc:sldChg>
      <pc:sldChg chg="addSp delSp modSp mod modTransition">
        <pc:chgData name="hcy0731tw@outlook.com" userId="008e44666da2c09e" providerId="LiveId" clId="{1864EEB8-368F-4216-8B5D-DAB0CB17B2FF}" dt="2024-02-24T03:59:53.143" v="8639" actId="1037"/>
        <pc:sldMkLst>
          <pc:docMk/>
          <pc:sldMk cId="2067105612" sldId="274"/>
        </pc:sldMkLst>
        <pc:spChg chg="add del">
          <ac:chgData name="hcy0731tw@outlook.com" userId="008e44666da2c09e" providerId="LiveId" clId="{1864EEB8-368F-4216-8B5D-DAB0CB17B2FF}" dt="2024-02-23T14:35:21.437" v="421" actId="478"/>
          <ac:spMkLst>
            <pc:docMk/>
            <pc:sldMk cId="2067105612" sldId="274"/>
            <ac:spMk id="2" creationId="{2C93A5ED-5DE1-4DEA-BBB8-D4C27720D4EE}"/>
          </ac:spMkLst>
        </pc:spChg>
        <pc:spChg chg="add mod">
          <ac:chgData name="hcy0731tw@outlook.com" userId="008e44666da2c09e" providerId="LiveId" clId="{1864EEB8-368F-4216-8B5D-DAB0CB17B2FF}" dt="2024-02-24T03:59:53.143" v="8639" actId="1037"/>
          <ac:spMkLst>
            <pc:docMk/>
            <pc:sldMk cId="2067105612" sldId="274"/>
            <ac:spMk id="2" creationId="{C4DDC5DE-4E4D-4CD1-BA12-8FC1A6358C96}"/>
          </ac:spMkLst>
        </pc:spChg>
        <pc:spChg chg="mod">
          <ac:chgData name="hcy0731tw@outlook.com" userId="008e44666da2c09e" providerId="LiveId" clId="{1864EEB8-368F-4216-8B5D-DAB0CB17B2FF}" dt="2024-02-23T14:13:46.820" v="52" actId="14100"/>
          <ac:spMkLst>
            <pc:docMk/>
            <pc:sldMk cId="2067105612" sldId="274"/>
            <ac:spMk id="4" creationId="{00000000-0000-0000-0000-000000000000}"/>
          </ac:spMkLst>
        </pc:spChg>
        <pc:spChg chg="mod">
          <ac:chgData name="hcy0731tw@outlook.com" userId="008e44666da2c09e" providerId="LiveId" clId="{1864EEB8-368F-4216-8B5D-DAB0CB17B2FF}" dt="2024-02-24T03:57:31.413" v="8604" actId="20577"/>
          <ac:spMkLst>
            <pc:docMk/>
            <pc:sldMk cId="2067105612" sldId="274"/>
            <ac:spMk id="7" creationId="{00000000-0000-0000-0000-000000000000}"/>
          </ac:spMkLst>
        </pc:spChg>
      </pc:sldChg>
      <pc:sldChg chg="addSp delSp modSp mod modTransition">
        <pc:chgData name="hcy0731tw@outlook.com" userId="008e44666da2c09e" providerId="LiveId" clId="{1864EEB8-368F-4216-8B5D-DAB0CB17B2FF}" dt="2024-02-23T22:28:32.160" v="6203" actId="1036"/>
        <pc:sldMkLst>
          <pc:docMk/>
          <pc:sldMk cId="4057862143" sldId="275"/>
        </pc:sldMkLst>
        <pc:spChg chg="mod">
          <ac:chgData name="hcy0731tw@outlook.com" userId="008e44666da2c09e" providerId="LiveId" clId="{1864EEB8-368F-4216-8B5D-DAB0CB17B2FF}" dt="2024-02-23T20:31:29.494" v="4596" actId="20577"/>
          <ac:spMkLst>
            <pc:docMk/>
            <pc:sldMk cId="4057862143" sldId="275"/>
            <ac:spMk id="2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15:05:43.125" v="1126" actId="1035"/>
          <ac:spMkLst>
            <pc:docMk/>
            <pc:sldMk cId="4057862143" sldId="275"/>
            <ac:spMk id="4" creationId="{350CE832-8C26-48E0-9E06-AFBA971E6A13}"/>
          </ac:spMkLst>
        </pc:spChg>
        <pc:spChg chg="del">
          <ac:chgData name="hcy0731tw@outlook.com" userId="008e44666da2c09e" providerId="LiveId" clId="{1864EEB8-368F-4216-8B5D-DAB0CB17B2FF}" dt="2024-02-23T15:05:38.262" v="1122" actId="478"/>
          <ac:spMkLst>
            <pc:docMk/>
            <pc:sldMk cId="4057862143" sldId="275"/>
            <ac:spMk id="9" creationId="{00000000-0000-0000-0000-000000000000}"/>
          </ac:spMkLst>
        </pc:spChg>
        <pc:spChg chg="mod">
          <ac:chgData name="hcy0731tw@outlook.com" userId="008e44666da2c09e" providerId="LiveId" clId="{1864EEB8-368F-4216-8B5D-DAB0CB17B2FF}" dt="2024-02-23T16:21:21.033" v="2433" actId="1076"/>
          <ac:spMkLst>
            <pc:docMk/>
            <pc:sldMk cId="4057862143" sldId="275"/>
            <ac:spMk id="10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4:59:37.253" v="1062" actId="478"/>
          <ac:spMkLst>
            <pc:docMk/>
            <pc:sldMk cId="4057862143" sldId="275"/>
            <ac:spMk id="12" creationId="{00000000-0000-0000-0000-000000000000}"/>
          </ac:spMkLst>
        </pc:spChg>
        <pc:spChg chg="del mod">
          <ac:chgData name="hcy0731tw@outlook.com" userId="008e44666da2c09e" providerId="LiveId" clId="{1864EEB8-368F-4216-8B5D-DAB0CB17B2FF}" dt="2024-02-23T14:59:33.734" v="1060" actId="478"/>
          <ac:spMkLst>
            <pc:docMk/>
            <pc:sldMk cId="4057862143" sldId="275"/>
            <ac:spMk id="13" creationId="{00000000-0000-0000-0000-000000000000}"/>
          </ac:spMkLst>
        </pc:spChg>
        <pc:spChg chg="mod">
          <ac:chgData name="hcy0731tw@outlook.com" userId="008e44666da2c09e" providerId="LiveId" clId="{1864EEB8-368F-4216-8B5D-DAB0CB17B2FF}" dt="2024-02-23T18:23:25.988" v="2500" actId="404"/>
          <ac:spMkLst>
            <pc:docMk/>
            <pc:sldMk cId="4057862143" sldId="275"/>
            <ac:spMk id="16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15:05:43.125" v="1126" actId="1035"/>
          <ac:spMkLst>
            <pc:docMk/>
            <pc:sldMk cId="4057862143" sldId="275"/>
            <ac:spMk id="22" creationId="{4AC72B6C-9D6F-4B4E-BF67-FEB94C434182}"/>
          </ac:spMkLst>
        </pc:spChg>
        <pc:spChg chg="add del mod">
          <ac:chgData name="hcy0731tw@outlook.com" userId="008e44666da2c09e" providerId="LiveId" clId="{1864EEB8-368F-4216-8B5D-DAB0CB17B2FF}" dt="2024-02-23T15:04:39.600" v="1085" actId="478"/>
          <ac:spMkLst>
            <pc:docMk/>
            <pc:sldMk cId="4057862143" sldId="275"/>
            <ac:spMk id="23" creationId="{968A99BB-220C-4023-B1E4-67295775280D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25" creationId="{29842110-C59D-4ACF-A74B-B1D37D99DB36}"/>
          </ac:spMkLst>
        </pc:spChg>
        <pc:spChg chg="add del mod">
          <ac:chgData name="hcy0731tw@outlook.com" userId="008e44666da2c09e" providerId="LiveId" clId="{1864EEB8-368F-4216-8B5D-DAB0CB17B2FF}" dt="2024-02-23T16:21:17.190" v="2432" actId="478"/>
          <ac:spMkLst>
            <pc:docMk/>
            <pc:sldMk cId="4057862143" sldId="275"/>
            <ac:spMk id="26" creationId="{0CA7F459-5B8E-4DA2-932D-D1CD28C7BD4D}"/>
          </ac:spMkLst>
        </pc:spChg>
        <pc:spChg chg="add mod">
          <ac:chgData name="hcy0731tw@outlook.com" userId="008e44666da2c09e" providerId="LiveId" clId="{1864EEB8-368F-4216-8B5D-DAB0CB17B2FF}" dt="2024-02-23T21:23:09.104" v="4896" actId="20577"/>
          <ac:spMkLst>
            <pc:docMk/>
            <pc:sldMk cId="4057862143" sldId="275"/>
            <ac:spMk id="27" creationId="{41B39A45-89D8-4CED-8E99-F6EB33D51917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28" creationId="{B27F1907-3D6C-4A3A-90F6-B2367F777428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32" creationId="{183A8889-4401-4BCC-B4F4-982853923A80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37" creationId="{36607F32-CF82-490B-89EE-11BB5793D3F8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41" creationId="{6DAFBA5A-52A4-4A27-AA8E-70708BBEFEF4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42" creationId="{193D5830-62C8-4D0E-B12E-922486862623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47" creationId="{7F64E8CB-DFD5-4E64-BE2F-609B8829F2A9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48" creationId="{E9B9AF08-FE3A-431D-BB8E-01AF52A0E219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53" creationId="{1E329C87-3ECD-4288-8E17-F78877E31396}"/>
          </ac:spMkLst>
        </pc:spChg>
        <pc:spChg chg="add mod">
          <ac:chgData name="hcy0731tw@outlook.com" userId="008e44666da2c09e" providerId="LiveId" clId="{1864EEB8-368F-4216-8B5D-DAB0CB17B2FF}" dt="2024-02-23T16:22:03.320" v="2443" actId="14100"/>
          <ac:spMkLst>
            <pc:docMk/>
            <pc:sldMk cId="4057862143" sldId="275"/>
            <ac:spMk id="54" creationId="{1B8DBC3A-E843-4D21-B7F9-E207C96299DA}"/>
          </ac:spMkLst>
        </pc:spChg>
        <pc:spChg chg="add mod">
          <ac:chgData name="hcy0731tw@outlook.com" userId="008e44666da2c09e" providerId="LiveId" clId="{1864EEB8-368F-4216-8B5D-DAB0CB17B2FF}" dt="2024-02-23T16:20:42.605" v="2430" actId="1035"/>
          <ac:spMkLst>
            <pc:docMk/>
            <pc:sldMk cId="4057862143" sldId="275"/>
            <ac:spMk id="67" creationId="{E33A5BBC-35D5-4492-AFF6-9E9F08B3C36C}"/>
          </ac:spMkLst>
        </pc:spChg>
        <pc:spChg chg="add mod">
          <ac:chgData name="hcy0731tw@outlook.com" userId="008e44666da2c09e" providerId="LiveId" clId="{1864EEB8-368F-4216-8B5D-DAB0CB17B2FF}" dt="2024-02-23T16:18:06.160" v="2380" actId="1076"/>
          <ac:spMkLst>
            <pc:docMk/>
            <pc:sldMk cId="4057862143" sldId="275"/>
            <ac:spMk id="68" creationId="{CAB0A1D2-2804-4C55-AFAD-0096C6041943}"/>
          </ac:spMkLst>
        </pc:spChg>
        <pc:spChg chg="add del mod">
          <ac:chgData name="hcy0731tw@outlook.com" userId="008e44666da2c09e" providerId="LiveId" clId="{1864EEB8-368F-4216-8B5D-DAB0CB17B2FF}" dt="2024-02-23T21:45:17.338" v="5152" actId="478"/>
          <ac:spMkLst>
            <pc:docMk/>
            <pc:sldMk cId="4057862143" sldId="275"/>
            <ac:spMk id="71" creationId="{0D3A2B2B-E9BF-4458-9F7D-2E50FA887426}"/>
          </ac:spMkLst>
        </pc:spChg>
        <pc:spChg chg="add mod">
          <ac:chgData name="hcy0731tw@outlook.com" userId="008e44666da2c09e" providerId="LiveId" clId="{1864EEB8-368F-4216-8B5D-DAB0CB17B2FF}" dt="2024-02-23T22:25:16.028" v="6103" actId="1076"/>
          <ac:spMkLst>
            <pc:docMk/>
            <pc:sldMk cId="4057862143" sldId="275"/>
            <ac:spMk id="73" creationId="{DE9BECF1-504D-4F98-B034-809B523F40D8}"/>
          </ac:spMkLst>
        </pc:spChg>
        <pc:spChg chg="add mod">
          <ac:chgData name="hcy0731tw@outlook.com" userId="008e44666da2c09e" providerId="LiveId" clId="{1864EEB8-368F-4216-8B5D-DAB0CB17B2FF}" dt="2024-02-23T22:25:22.809" v="6108" actId="1076"/>
          <ac:spMkLst>
            <pc:docMk/>
            <pc:sldMk cId="4057862143" sldId="275"/>
            <ac:spMk id="74" creationId="{E773F0CA-2438-4B81-87DC-1A66ABC4D568}"/>
          </ac:spMkLst>
        </pc:spChg>
        <pc:spChg chg="add mod">
          <ac:chgData name="hcy0731tw@outlook.com" userId="008e44666da2c09e" providerId="LiveId" clId="{1864EEB8-368F-4216-8B5D-DAB0CB17B2FF}" dt="2024-02-23T22:25:28.632" v="6112" actId="20577"/>
          <ac:spMkLst>
            <pc:docMk/>
            <pc:sldMk cId="4057862143" sldId="275"/>
            <ac:spMk id="75" creationId="{944038C2-799E-4F3B-B5E3-95E8A5D45039}"/>
          </ac:spMkLst>
        </pc:spChg>
        <pc:spChg chg="add mod">
          <ac:chgData name="hcy0731tw@outlook.com" userId="008e44666da2c09e" providerId="LiveId" clId="{1864EEB8-368F-4216-8B5D-DAB0CB17B2FF}" dt="2024-02-23T22:26:13.756" v="6122" actId="1076"/>
          <ac:spMkLst>
            <pc:docMk/>
            <pc:sldMk cId="4057862143" sldId="275"/>
            <ac:spMk id="77" creationId="{9A2DA316-024A-4AD8-800D-EAE2C1E7B66E}"/>
          </ac:spMkLst>
        </pc:spChg>
        <pc:spChg chg="add del mod">
          <ac:chgData name="hcy0731tw@outlook.com" userId="008e44666da2c09e" providerId="LiveId" clId="{1864EEB8-368F-4216-8B5D-DAB0CB17B2FF}" dt="2024-02-23T16:17:32.736" v="2373" actId="478"/>
          <ac:spMkLst>
            <pc:docMk/>
            <pc:sldMk cId="4057862143" sldId="275"/>
            <ac:spMk id="3072" creationId="{B5E7F347-1C1A-4188-BC78-9384A4E4A1E5}"/>
          </ac:spMkLst>
        </pc:spChg>
        <pc:spChg chg="add mod">
          <ac:chgData name="hcy0731tw@outlook.com" userId="008e44666da2c09e" providerId="LiveId" clId="{1864EEB8-368F-4216-8B5D-DAB0CB17B2FF}" dt="2024-02-23T22:25:04.793" v="6101" actId="1037"/>
          <ac:spMkLst>
            <pc:docMk/>
            <pc:sldMk cId="4057862143" sldId="275"/>
            <ac:spMk id="3077" creationId="{8FECA0FE-314F-46EA-A588-F923966B77EC}"/>
          </ac:spMkLst>
        </pc:spChg>
        <pc:spChg chg="add mod">
          <ac:chgData name="hcy0731tw@outlook.com" userId="008e44666da2c09e" providerId="LiveId" clId="{1864EEB8-368F-4216-8B5D-DAB0CB17B2FF}" dt="2024-02-23T22:26:33.414" v="6132" actId="1035"/>
          <ac:spMkLst>
            <pc:docMk/>
            <pc:sldMk cId="4057862143" sldId="275"/>
            <ac:spMk id="3078" creationId="{97B63AC5-D84C-434D-8CFC-38B408B15AE6}"/>
          </ac:spMkLst>
        </pc:spChg>
        <pc:spChg chg="add mod">
          <ac:chgData name="hcy0731tw@outlook.com" userId="008e44666da2c09e" providerId="LiveId" clId="{1864EEB8-368F-4216-8B5D-DAB0CB17B2FF}" dt="2024-02-23T22:28:19.958" v="6202" actId="1035"/>
          <ac:spMkLst>
            <pc:docMk/>
            <pc:sldMk cId="4057862143" sldId="275"/>
            <ac:spMk id="3082" creationId="{27F36805-CB11-46A4-A61E-8DB20717744E}"/>
          </ac:spMkLst>
        </pc:spChg>
        <pc:grpChg chg="del mod">
          <ac:chgData name="hcy0731tw@outlook.com" userId="008e44666da2c09e" providerId="LiveId" clId="{1864EEB8-368F-4216-8B5D-DAB0CB17B2FF}" dt="2024-02-23T16:04:14.290" v="2215" actId="21"/>
          <ac:grpSpMkLst>
            <pc:docMk/>
            <pc:sldMk cId="4057862143" sldId="275"/>
            <ac:grpSpMk id="5" creationId="{00000000-0000-0000-0000-000000000000}"/>
          </ac:grpSpMkLst>
        </pc:grpChg>
        <pc:grpChg chg="del mod">
          <ac:chgData name="hcy0731tw@outlook.com" userId="008e44666da2c09e" providerId="LiveId" clId="{1864EEB8-368F-4216-8B5D-DAB0CB17B2FF}" dt="2024-02-23T14:59:33.734" v="1060" actId="478"/>
          <ac:grpSpMkLst>
            <pc:docMk/>
            <pc:sldMk cId="4057862143" sldId="275"/>
            <ac:grpSpMk id="8" creationId="{00000000-0000-0000-0000-000000000000}"/>
          </ac:grpSpMkLst>
        </pc:grpChg>
        <pc:grpChg chg="add mod">
          <ac:chgData name="hcy0731tw@outlook.com" userId="008e44666da2c09e" providerId="LiveId" clId="{1864EEB8-368F-4216-8B5D-DAB0CB17B2FF}" dt="2024-02-23T16:22:03.320" v="2443" actId="14100"/>
          <ac:grpSpMkLst>
            <pc:docMk/>
            <pc:sldMk cId="4057862143" sldId="275"/>
            <ac:grpSpMk id="3075" creationId="{A4FDDB8D-E979-4C28-906D-3F64ECB07647}"/>
          </ac:grpSpMkLst>
        </pc:grpChg>
        <pc:graphicFrameChg chg="mod modGraphic">
          <ac:chgData name="hcy0731tw@outlook.com" userId="008e44666da2c09e" providerId="LiveId" clId="{1864EEB8-368F-4216-8B5D-DAB0CB17B2FF}" dt="2024-02-23T22:24:27.976" v="6094"/>
          <ac:graphicFrameMkLst>
            <pc:docMk/>
            <pc:sldMk cId="4057862143" sldId="275"/>
            <ac:graphicFrameMk id="11" creationId="{00000000-0000-0000-0000-000000000000}"/>
          </ac:graphicFrameMkLst>
        </pc:graphicFrameChg>
        <pc:graphicFrameChg chg="add mod ord modGraphic">
          <ac:chgData name="hcy0731tw@outlook.com" userId="008e44666da2c09e" providerId="LiveId" clId="{1864EEB8-368F-4216-8B5D-DAB0CB17B2FF}" dt="2024-02-23T22:24:44.202" v="6095"/>
          <ac:graphicFrameMkLst>
            <pc:docMk/>
            <pc:sldMk cId="4057862143" sldId="275"/>
            <ac:graphicFrameMk id="61" creationId="{628A58E2-6646-42F1-B026-8AD2CC8566C7}"/>
          </ac:graphicFrameMkLst>
        </pc:graphicFrameChg>
        <pc:picChg chg="del mod">
          <ac:chgData name="hcy0731tw@outlook.com" userId="008e44666da2c09e" providerId="LiveId" clId="{1864EEB8-368F-4216-8B5D-DAB0CB17B2FF}" dt="2024-02-23T15:59:00.359" v="2189" actId="478"/>
          <ac:picMkLst>
            <pc:docMk/>
            <pc:sldMk cId="4057862143" sldId="275"/>
            <ac:picMk id="57" creationId="{60A3F3C7-1FBE-413D-B4FF-5824A0E5024B}"/>
          </ac:picMkLst>
        </pc:picChg>
        <pc:picChg chg="del mod">
          <ac:chgData name="hcy0731tw@outlook.com" userId="008e44666da2c09e" providerId="LiveId" clId="{1864EEB8-368F-4216-8B5D-DAB0CB17B2FF}" dt="2024-02-23T16:01:00.690" v="2195" actId="478"/>
          <ac:picMkLst>
            <pc:docMk/>
            <pc:sldMk cId="4057862143" sldId="275"/>
            <ac:picMk id="58" creationId="{7E7075AE-ED2D-4F1E-B8E4-1C8DD9F22345}"/>
          </ac:picMkLst>
        </pc:picChg>
        <pc:picChg chg="del mod modCrop">
          <ac:chgData name="hcy0731tw@outlook.com" userId="008e44666da2c09e" providerId="LiveId" clId="{1864EEB8-368F-4216-8B5D-DAB0CB17B2FF}" dt="2024-02-23T16:01:49.853" v="2204" actId="478"/>
          <ac:picMkLst>
            <pc:docMk/>
            <pc:sldMk cId="4057862143" sldId="275"/>
            <ac:picMk id="59" creationId="{EFF8D903-32EB-46B9-B4E5-87653A4521EE}"/>
          </ac:picMkLst>
        </pc:picChg>
        <pc:picChg chg="del mod modCrop">
          <ac:chgData name="hcy0731tw@outlook.com" userId="008e44666da2c09e" providerId="LiveId" clId="{1864EEB8-368F-4216-8B5D-DAB0CB17B2FF}" dt="2024-02-23T16:15:56.136" v="2349" actId="478"/>
          <ac:picMkLst>
            <pc:docMk/>
            <pc:sldMk cId="4057862143" sldId="275"/>
            <ac:picMk id="60" creationId="{972AB370-3F71-48C8-A3A0-C6C29A90C092}"/>
          </ac:picMkLst>
        </pc:picChg>
        <pc:picChg chg="del mod modCrop">
          <ac:chgData name="hcy0731tw@outlook.com" userId="008e44666da2c09e" providerId="LiveId" clId="{1864EEB8-368F-4216-8B5D-DAB0CB17B2FF}" dt="2024-02-23T16:14:20.115" v="2333" actId="478"/>
          <ac:picMkLst>
            <pc:docMk/>
            <pc:sldMk cId="4057862143" sldId="275"/>
            <ac:picMk id="62" creationId="{AAA467A2-E49E-419E-AE26-10FF9E2AFFFB}"/>
          </ac:picMkLst>
        </pc:picChg>
        <pc:picChg chg="mod modCrop">
          <ac:chgData name="hcy0731tw@outlook.com" userId="008e44666da2c09e" providerId="LiveId" clId="{1864EEB8-368F-4216-8B5D-DAB0CB17B2FF}" dt="2024-02-23T16:22:24.629" v="2444" actId="732"/>
          <ac:picMkLst>
            <pc:docMk/>
            <pc:sldMk cId="4057862143" sldId="275"/>
            <ac:picMk id="63" creationId="{0F2EB1CB-A396-415E-88F9-D7832CA2913F}"/>
          </ac:picMkLst>
        </pc:picChg>
        <pc:picChg chg="add mod">
          <ac:chgData name="hcy0731tw@outlook.com" userId="008e44666da2c09e" providerId="LiveId" clId="{1864EEB8-368F-4216-8B5D-DAB0CB17B2FF}" dt="2024-02-23T16:22:03.320" v="2443" actId="14100"/>
          <ac:picMkLst>
            <pc:docMk/>
            <pc:sldMk cId="4057862143" sldId="275"/>
            <ac:picMk id="3074" creationId="{96F558CD-5193-45F2-A2B9-81DF0DC578A7}"/>
          </ac:picMkLst>
        </pc:picChg>
        <pc:cxnChg chg="add mod">
          <ac:chgData name="hcy0731tw@outlook.com" userId="008e44666da2c09e" providerId="LiveId" clId="{1864EEB8-368F-4216-8B5D-DAB0CB17B2FF}" dt="2024-02-23T16:22:03.320" v="2443" actId="14100"/>
          <ac:cxnSpMkLst>
            <pc:docMk/>
            <pc:sldMk cId="4057862143" sldId="275"/>
            <ac:cxnSpMk id="30" creationId="{03E4E63D-96D8-4E9A-B364-100EC99FBB1D}"/>
          </ac:cxnSpMkLst>
        </pc:cxnChg>
        <pc:cxnChg chg="add mod">
          <ac:chgData name="hcy0731tw@outlook.com" userId="008e44666da2c09e" providerId="LiveId" clId="{1864EEB8-368F-4216-8B5D-DAB0CB17B2FF}" dt="2024-02-23T16:22:03.320" v="2443" actId="14100"/>
          <ac:cxnSpMkLst>
            <pc:docMk/>
            <pc:sldMk cId="4057862143" sldId="275"/>
            <ac:cxnSpMk id="33" creationId="{D11AB587-82C1-4072-B2DE-5372760BDC1D}"/>
          </ac:cxnSpMkLst>
        </pc:cxnChg>
        <pc:cxnChg chg="add mod">
          <ac:chgData name="hcy0731tw@outlook.com" userId="008e44666da2c09e" providerId="LiveId" clId="{1864EEB8-368F-4216-8B5D-DAB0CB17B2FF}" dt="2024-02-23T16:22:03.320" v="2443" actId="14100"/>
          <ac:cxnSpMkLst>
            <pc:docMk/>
            <pc:sldMk cId="4057862143" sldId="275"/>
            <ac:cxnSpMk id="44" creationId="{BD57586A-824C-44AE-A8E4-8764A7F81C21}"/>
          </ac:cxnSpMkLst>
        </pc:cxnChg>
        <pc:cxnChg chg="add mod">
          <ac:chgData name="hcy0731tw@outlook.com" userId="008e44666da2c09e" providerId="LiveId" clId="{1864EEB8-368F-4216-8B5D-DAB0CB17B2FF}" dt="2024-02-23T16:22:03.320" v="2443" actId="14100"/>
          <ac:cxnSpMkLst>
            <pc:docMk/>
            <pc:sldMk cId="4057862143" sldId="275"/>
            <ac:cxnSpMk id="49" creationId="{F9D7D6A1-7C00-450D-9902-AC8F0F907B5D}"/>
          </ac:cxnSpMkLst>
        </pc:cxnChg>
        <pc:cxnChg chg="add mod">
          <ac:chgData name="hcy0731tw@outlook.com" userId="008e44666da2c09e" providerId="LiveId" clId="{1864EEB8-368F-4216-8B5D-DAB0CB17B2FF}" dt="2024-02-23T16:22:03.320" v="2443" actId="14100"/>
          <ac:cxnSpMkLst>
            <pc:docMk/>
            <pc:sldMk cId="4057862143" sldId="275"/>
            <ac:cxnSpMk id="55" creationId="{F5CB832D-014F-4935-97BB-4DF2D7121ADB}"/>
          </ac:cxnSpMkLst>
        </pc:cxnChg>
        <pc:cxnChg chg="add mod">
          <ac:chgData name="hcy0731tw@outlook.com" userId="008e44666da2c09e" providerId="LiveId" clId="{1864EEB8-368F-4216-8B5D-DAB0CB17B2FF}" dt="2024-02-23T22:28:32.160" v="6203" actId="1036"/>
          <ac:cxnSpMkLst>
            <pc:docMk/>
            <pc:sldMk cId="4057862143" sldId="275"/>
            <ac:cxnSpMk id="3080" creationId="{4761BCAC-6831-4EB8-B3E7-424B31035729}"/>
          </ac:cxnSpMkLst>
        </pc:cxnChg>
      </pc:sldChg>
      <pc:sldChg chg="del">
        <pc:chgData name="hcy0731tw@outlook.com" userId="008e44666da2c09e" providerId="LiveId" clId="{1864EEB8-368F-4216-8B5D-DAB0CB17B2FF}" dt="2024-02-24T04:00:29.727" v="8641" actId="47"/>
        <pc:sldMkLst>
          <pc:docMk/>
          <pc:sldMk cId="640739475" sldId="279"/>
        </pc:sldMkLst>
      </pc:sldChg>
      <pc:sldChg chg="addSp delSp modSp mod modTransition">
        <pc:chgData name="hcy0731tw@outlook.com" userId="008e44666da2c09e" providerId="LiveId" clId="{1864EEB8-368F-4216-8B5D-DAB0CB17B2FF}" dt="2024-02-23T21:44:22.977" v="5143"/>
        <pc:sldMkLst>
          <pc:docMk/>
          <pc:sldMk cId="785849378" sldId="287"/>
        </pc:sldMkLst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3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1:30.072" v="2434" actId="478"/>
          <ac:spMkLst>
            <pc:docMk/>
            <pc:sldMk cId="785849378" sldId="287"/>
            <ac:spMk id="5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11" creationId="{00000000-0000-0000-0000-000000000000}"/>
          </ac:spMkLst>
        </pc:spChg>
        <pc:spChg chg="mod">
          <ac:chgData name="hcy0731tw@outlook.com" userId="008e44666da2c09e" providerId="LiveId" clId="{1864EEB8-368F-4216-8B5D-DAB0CB17B2FF}" dt="2024-02-23T18:23:37.332" v="2502" actId="1076"/>
          <ac:spMkLst>
            <pc:docMk/>
            <pc:sldMk cId="785849378" sldId="287"/>
            <ac:spMk id="12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5.396" v="2477" actId="478"/>
          <ac:spMkLst>
            <pc:docMk/>
            <pc:sldMk cId="785849378" sldId="287"/>
            <ac:spMk id="1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15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16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17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18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19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20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21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6:23:27.117" v="2478" actId="478"/>
          <ac:spMkLst>
            <pc:docMk/>
            <pc:sldMk cId="785849378" sldId="287"/>
            <ac:spMk id="22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16:23:21.734" v="2476" actId="20577"/>
          <ac:spMkLst>
            <pc:docMk/>
            <pc:sldMk cId="785849378" sldId="287"/>
            <ac:spMk id="25" creationId="{B9D97D54-F1A7-4727-A696-C1434B7BCA58}"/>
          </ac:spMkLst>
        </pc:spChg>
        <pc:spChg chg="add del mod">
          <ac:chgData name="hcy0731tw@outlook.com" userId="008e44666da2c09e" providerId="LiveId" clId="{1864EEB8-368F-4216-8B5D-DAB0CB17B2FF}" dt="2024-02-23T19:16:43.007" v="2597" actId="478"/>
          <ac:spMkLst>
            <pc:docMk/>
            <pc:sldMk cId="785849378" sldId="287"/>
            <ac:spMk id="33" creationId="{FB8E7C6F-23D6-4D94-ACF0-EE04F353A8C4}"/>
          </ac:spMkLst>
        </pc:spChg>
        <pc:spChg chg="add mod">
          <ac:chgData name="hcy0731tw@outlook.com" userId="008e44666da2c09e" providerId="LiveId" clId="{1864EEB8-368F-4216-8B5D-DAB0CB17B2FF}" dt="2024-02-23T19:18:30.582" v="2713" actId="1076"/>
          <ac:spMkLst>
            <pc:docMk/>
            <pc:sldMk cId="785849378" sldId="287"/>
            <ac:spMk id="34" creationId="{243B5825-82A6-4E8D-9145-D5FBBB1B3629}"/>
          </ac:spMkLst>
        </pc:spChg>
        <pc:spChg chg="add mod">
          <ac:chgData name="hcy0731tw@outlook.com" userId="008e44666da2c09e" providerId="LiveId" clId="{1864EEB8-368F-4216-8B5D-DAB0CB17B2FF}" dt="2024-02-23T19:18:24.851" v="2710" actId="1036"/>
          <ac:spMkLst>
            <pc:docMk/>
            <pc:sldMk cId="785849378" sldId="287"/>
            <ac:spMk id="35" creationId="{1D9D4832-38E9-462A-8E77-210CAEB7EC04}"/>
          </ac:spMkLst>
        </pc:spChg>
        <pc:spChg chg="add mod">
          <ac:chgData name="hcy0731tw@outlook.com" userId="008e44666da2c09e" providerId="LiveId" clId="{1864EEB8-368F-4216-8B5D-DAB0CB17B2FF}" dt="2024-02-23T20:12:02.981" v="3839" actId="20577"/>
          <ac:spMkLst>
            <pc:docMk/>
            <pc:sldMk cId="785849378" sldId="287"/>
            <ac:spMk id="36" creationId="{2911E365-20C7-4352-A98A-B200F80506B4}"/>
          </ac:spMkLst>
        </pc:spChg>
        <pc:graphicFrameChg chg="del">
          <ac:chgData name="hcy0731tw@outlook.com" userId="008e44666da2c09e" providerId="LiveId" clId="{1864EEB8-368F-4216-8B5D-DAB0CB17B2FF}" dt="2024-02-23T16:23:27.117" v="2478" actId="478"/>
          <ac:graphicFrameMkLst>
            <pc:docMk/>
            <pc:sldMk cId="785849378" sldId="287"/>
            <ac:graphicFrameMk id="9" creationId="{00000000-0000-0000-0000-000000000000}"/>
          </ac:graphicFrameMkLst>
        </pc:graphicFrameChg>
        <pc:graphicFrameChg chg="del">
          <ac:chgData name="hcy0731tw@outlook.com" userId="008e44666da2c09e" providerId="LiveId" clId="{1864EEB8-368F-4216-8B5D-DAB0CB17B2FF}" dt="2024-02-23T16:23:27.117" v="2478" actId="478"/>
          <ac:graphicFrameMkLst>
            <pc:docMk/>
            <pc:sldMk cId="785849378" sldId="287"/>
            <ac:graphicFrameMk id="10" creationId="{00000000-0000-0000-0000-000000000000}"/>
          </ac:graphicFrameMkLst>
        </pc:graphicFrameChg>
        <pc:picChg chg="del">
          <ac:chgData name="hcy0731tw@outlook.com" userId="008e44666da2c09e" providerId="LiveId" clId="{1864EEB8-368F-4216-8B5D-DAB0CB17B2FF}" dt="2024-02-23T16:23:27.117" v="2478" actId="478"/>
          <ac:picMkLst>
            <pc:docMk/>
            <pc:sldMk cId="785849378" sldId="287"/>
            <ac:picMk id="2" creationId="{00000000-0000-0000-0000-000000000000}"/>
          </ac:picMkLst>
        </pc:picChg>
        <pc:picChg chg="del mod">
          <ac:chgData name="hcy0731tw@outlook.com" userId="008e44666da2c09e" providerId="LiveId" clId="{1864EEB8-368F-4216-8B5D-DAB0CB17B2FF}" dt="2024-02-23T19:03:48.577" v="2504" actId="478"/>
          <ac:picMkLst>
            <pc:docMk/>
            <pc:sldMk cId="785849378" sldId="287"/>
            <ac:picMk id="4" creationId="{67590D3F-0D2A-4C12-A283-11728B4ABB63}"/>
          </ac:picMkLst>
        </pc:picChg>
        <pc:picChg chg="del mod">
          <ac:chgData name="hcy0731tw@outlook.com" userId="008e44666da2c09e" providerId="LiveId" clId="{1864EEB8-368F-4216-8B5D-DAB0CB17B2FF}" dt="2024-02-23T19:09:10.862" v="2509" actId="478"/>
          <ac:picMkLst>
            <pc:docMk/>
            <pc:sldMk cId="785849378" sldId="287"/>
            <ac:picMk id="7" creationId="{31C79B52-7392-46BA-A436-B86C6E523D30}"/>
          </ac:picMkLst>
        </pc:picChg>
        <pc:picChg chg="del mod">
          <ac:chgData name="hcy0731tw@outlook.com" userId="008e44666da2c09e" providerId="LiveId" clId="{1864EEB8-368F-4216-8B5D-DAB0CB17B2FF}" dt="2024-02-23T19:09:28.621" v="2512" actId="478"/>
          <ac:picMkLst>
            <pc:docMk/>
            <pc:sldMk cId="785849378" sldId="287"/>
            <ac:picMk id="8" creationId="{46371B6F-74E5-49E0-B754-42195793DCC7}"/>
          </ac:picMkLst>
        </pc:picChg>
        <pc:picChg chg="del">
          <ac:chgData name="hcy0731tw@outlook.com" userId="008e44666da2c09e" providerId="LiveId" clId="{1864EEB8-368F-4216-8B5D-DAB0CB17B2FF}" dt="2024-02-23T16:23:25.396" v="2477" actId="478"/>
          <ac:picMkLst>
            <pc:docMk/>
            <pc:sldMk cId="785849378" sldId="287"/>
            <ac:picMk id="13" creationId="{00000000-0000-0000-0000-000000000000}"/>
          </ac:picMkLst>
        </pc:picChg>
        <pc:picChg chg="del mod">
          <ac:chgData name="hcy0731tw@outlook.com" userId="008e44666da2c09e" providerId="LiveId" clId="{1864EEB8-368F-4216-8B5D-DAB0CB17B2FF}" dt="2024-02-23T19:14:10.417" v="2572" actId="478"/>
          <ac:picMkLst>
            <pc:docMk/>
            <pc:sldMk cId="785849378" sldId="287"/>
            <ac:picMk id="26" creationId="{3BBD7F08-9AC2-4B15-ADE4-68B864F87EEB}"/>
          </ac:picMkLst>
        </pc:picChg>
        <pc:picChg chg="del mod">
          <ac:chgData name="hcy0731tw@outlook.com" userId="008e44666da2c09e" providerId="LiveId" clId="{1864EEB8-368F-4216-8B5D-DAB0CB17B2FF}" dt="2024-02-23T19:12:37.497" v="2567" actId="478"/>
          <ac:picMkLst>
            <pc:docMk/>
            <pc:sldMk cId="785849378" sldId="287"/>
            <ac:picMk id="27" creationId="{0698487D-3EFE-4110-A9F1-A352A775D7EB}"/>
          </ac:picMkLst>
        </pc:picChg>
        <pc:picChg chg="del mod">
          <ac:chgData name="hcy0731tw@outlook.com" userId="008e44666da2c09e" providerId="LiveId" clId="{1864EEB8-368F-4216-8B5D-DAB0CB17B2FF}" dt="2024-02-23T19:15:38.858" v="2580" actId="478"/>
          <ac:picMkLst>
            <pc:docMk/>
            <pc:sldMk cId="785849378" sldId="287"/>
            <ac:picMk id="28" creationId="{C8FC2219-3CEE-4270-A581-F3A2A8558E2A}"/>
          </ac:picMkLst>
        </pc:picChg>
        <pc:picChg chg="del mod">
          <ac:chgData name="hcy0731tw@outlook.com" userId="008e44666da2c09e" providerId="LiveId" clId="{1864EEB8-368F-4216-8B5D-DAB0CB17B2FF}" dt="2024-02-23T19:14:28.946" v="2575" actId="478"/>
          <ac:picMkLst>
            <pc:docMk/>
            <pc:sldMk cId="785849378" sldId="287"/>
            <ac:picMk id="30" creationId="{C28E56D0-6161-4447-8AAD-D90B25889290}"/>
          </ac:picMkLst>
        </pc:picChg>
        <pc:picChg chg="mod">
          <ac:chgData name="hcy0731tw@outlook.com" userId="008e44666da2c09e" providerId="LiveId" clId="{1864EEB8-368F-4216-8B5D-DAB0CB17B2FF}" dt="2024-02-23T19:18:24.851" v="2710" actId="1036"/>
          <ac:picMkLst>
            <pc:docMk/>
            <pc:sldMk cId="785849378" sldId="287"/>
            <ac:picMk id="31" creationId="{6FEDF3C9-5DC9-4570-8622-E67387BA0087}"/>
          </ac:picMkLst>
        </pc:picChg>
        <pc:picChg chg="mod">
          <ac:chgData name="hcy0731tw@outlook.com" userId="008e44666da2c09e" providerId="LiveId" clId="{1864EEB8-368F-4216-8B5D-DAB0CB17B2FF}" dt="2024-02-23T19:18:24.851" v="2710" actId="1036"/>
          <ac:picMkLst>
            <pc:docMk/>
            <pc:sldMk cId="785849378" sldId="287"/>
            <ac:picMk id="32" creationId="{05022E5B-3FAA-4607-A941-B096D2303F85}"/>
          </ac:picMkLst>
        </pc:picChg>
        <pc:cxnChg chg="del mod">
          <ac:chgData name="hcy0731tw@outlook.com" userId="008e44666da2c09e" providerId="LiveId" clId="{1864EEB8-368F-4216-8B5D-DAB0CB17B2FF}" dt="2024-02-23T16:23:27.117" v="2478" actId="478"/>
          <ac:cxnSpMkLst>
            <pc:docMk/>
            <pc:sldMk cId="785849378" sldId="287"/>
            <ac:cxnSpMk id="6" creationId="{00000000-0000-0000-0000-000000000000}"/>
          </ac:cxnSpMkLst>
        </pc:cxnChg>
        <pc:cxnChg chg="del mod">
          <ac:chgData name="hcy0731tw@outlook.com" userId="008e44666da2c09e" providerId="LiveId" clId="{1864EEB8-368F-4216-8B5D-DAB0CB17B2FF}" dt="2024-02-23T16:23:27.117" v="2478" actId="478"/>
          <ac:cxnSpMkLst>
            <pc:docMk/>
            <pc:sldMk cId="785849378" sldId="287"/>
            <ac:cxnSpMk id="23" creationId="{00000000-0000-0000-0000-000000000000}"/>
          </ac:cxnSpMkLst>
        </pc:cxnChg>
        <pc:cxnChg chg="del mod">
          <ac:chgData name="hcy0731tw@outlook.com" userId="008e44666da2c09e" providerId="LiveId" clId="{1864EEB8-368F-4216-8B5D-DAB0CB17B2FF}" dt="2024-02-23T16:23:27.117" v="2478" actId="478"/>
          <ac:cxnSpMkLst>
            <pc:docMk/>
            <pc:sldMk cId="785849378" sldId="287"/>
            <ac:cxnSpMk id="24" creationId="{00000000-0000-0000-0000-000000000000}"/>
          </ac:cxnSpMkLst>
        </pc:cxnChg>
        <pc:cxnChg chg="del mod">
          <ac:chgData name="hcy0731tw@outlook.com" userId="008e44666da2c09e" providerId="LiveId" clId="{1864EEB8-368F-4216-8B5D-DAB0CB17B2FF}" dt="2024-02-23T16:23:27.117" v="2478" actId="478"/>
          <ac:cxnSpMkLst>
            <pc:docMk/>
            <pc:sldMk cId="785849378" sldId="287"/>
            <ac:cxnSpMk id="29" creationId="{00000000-0000-0000-0000-000000000000}"/>
          </ac:cxnSpMkLst>
        </pc:cxnChg>
      </pc:sldChg>
      <pc:sldChg chg="addSp delSp modSp mod modTransition">
        <pc:chgData name="hcy0731tw@outlook.com" userId="008e44666da2c09e" providerId="LiveId" clId="{1864EEB8-368F-4216-8B5D-DAB0CB17B2FF}" dt="2024-02-23T22:24:14.403" v="6093" actId="1076"/>
        <pc:sldMkLst>
          <pc:docMk/>
          <pc:sldMk cId="363132994" sldId="288"/>
        </pc:sldMkLst>
        <pc:spChg chg="del mod">
          <ac:chgData name="hcy0731tw@outlook.com" userId="008e44666da2c09e" providerId="LiveId" clId="{1864EEB8-368F-4216-8B5D-DAB0CB17B2FF}" dt="2024-02-23T19:29:15.315" v="3044" actId="478"/>
          <ac:spMkLst>
            <pc:docMk/>
            <pc:sldMk cId="363132994" sldId="288"/>
            <ac:spMk id="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9:30:38.366" v="3061" actId="478"/>
          <ac:spMkLst>
            <pc:docMk/>
            <pc:sldMk cId="363132994" sldId="288"/>
            <ac:spMk id="7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9:30:38.366" v="3061" actId="478"/>
          <ac:spMkLst>
            <pc:docMk/>
            <pc:sldMk cId="363132994" sldId="288"/>
            <ac:spMk id="8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9:30:38.366" v="3061" actId="478"/>
          <ac:spMkLst>
            <pc:docMk/>
            <pc:sldMk cId="363132994" sldId="288"/>
            <ac:spMk id="9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21:11:01.205" v="4758" actId="1036"/>
          <ac:spMkLst>
            <pc:docMk/>
            <pc:sldMk cId="363132994" sldId="288"/>
            <ac:spMk id="10" creationId="{7AFB467D-AC40-44B0-AB2E-873D36C1C48D}"/>
          </ac:spMkLst>
        </pc:spChg>
        <pc:spChg chg="add del mod">
          <ac:chgData name="hcy0731tw@outlook.com" userId="008e44666da2c09e" providerId="LiveId" clId="{1864EEB8-368F-4216-8B5D-DAB0CB17B2FF}" dt="2024-02-23T19:33:48.252" v="3094" actId="478"/>
          <ac:spMkLst>
            <pc:docMk/>
            <pc:sldMk cId="363132994" sldId="288"/>
            <ac:spMk id="12" creationId="{141776DD-0F20-4C2E-812C-96671E1D18FE}"/>
          </ac:spMkLst>
        </pc:spChg>
        <pc:spChg chg="add mod">
          <ac:chgData name="hcy0731tw@outlook.com" userId="008e44666da2c09e" providerId="LiveId" clId="{1864EEB8-368F-4216-8B5D-DAB0CB17B2FF}" dt="2024-02-23T19:53:57.157" v="3553" actId="1035"/>
          <ac:spMkLst>
            <pc:docMk/>
            <pc:sldMk cId="363132994" sldId="288"/>
            <ac:spMk id="13" creationId="{757B6C72-CAAA-4051-AD2F-3E95F5CD6383}"/>
          </ac:spMkLst>
        </pc:spChg>
        <pc:spChg chg="add mod">
          <ac:chgData name="hcy0731tw@outlook.com" userId="008e44666da2c09e" providerId="LiveId" clId="{1864EEB8-368F-4216-8B5D-DAB0CB17B2FF}" dt="2024-02-23T20:30:48.222" v="4588" actId="1035"/>
          <ac:spMkLst>
            <pc:docMk/>
            <pc:sldMk cId="363132994" sldId="288"/>
            <ac:spMk id="14" creationId="{FF9E6490-1CBB-4C06-9D1C-732D04EDC9A8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18" creationId="{70EF991F-302A-455D-A31F-A8B944AD99BD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19" creationId="{D5D7D691-EFAB-457B-AE5B-5C9F77A52D3D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21" creationId="{7AEDA0C7-3083-4E32-9A1F-A315B5783370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23" creationId="{D20821A5-BAD8-4C9D-95E4-470AEEFF666F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24" creationId="{09F5C6EE-07FE-4EF9-88FC-48EF0318D084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25" creationId="{0647960F-42D2-4E1C-80C5-BD7A408933F0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27" creationId="{C7B7E2B0-FF94-4187-9DCA-3C1957CFFB18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28" creationId="{2CB936E6-99E3-48A9-BF0B-76C02EF1EE8D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30" creationId="{AB473FB6-EB14-4240-B8E8-2292CE68AC47}"/>
          </ac:spMkLst>
        </pc:spChg>
        <pc:spChg chg="mod">
          <ac:chgData name="hcy0731tw@outlook.com" userId="008e44666da2c09e" providerId="LiveId" clId="{1864EEB8-368F-4216-8B5D-DAB0CB17B2FF}" dt="2024-02-23T19:48:28.687" v="3514"/>
          <ac:spMkLst>
            <pc:docMk/>
            <pc:sldMk cId="363132994" sldId="288"/>
            <ac:spMk id="31" creationId="{BF0CCABF-EFFF-4716-89DE-40BE34CA367C}"/>
          </ac:spMkLst>
        </pc:spChg>
        <pc:spChg chg="add mod">
          <ac:chgData name="hcy0731tw@outlook.com" userId="008e44666da2c09e" providerId="LiveId" clId="{1864EEB8-368F-4216-8B5D-DAB0CB17B2FF}" dt="2024-02-23T19:54:11.948" v="3557" actId="1038"/>
          <ac:spMkLst>
            <pc:docMk/>
            <pc:sldMk cId="363132994" sldId="288"/>
            <ac:spMk id="34" creationId="{6C07D544-D4EC-4C98-BAF6-FEDB079EFBDF}"/>
          </ac:spMkLst>
        </pc:spChg>
        <pc:spChg chg="add mod">
          <ac:chgData name="hcy0731tw@outlook.com" userId="008e44666da2c09e" providerId="LiveId" clId="{1864EEB8-368F-4216-8B5D-DAB0CB17B2FF}" dt="2024-02-23T20:30:39.330" v="4585" actId="1035"/>
          <ac:spMkLst>
            <pc:docMk/>
            <pc:sldMk cId="363132994" sldId="288"/>
            <ac:spMk id="35" creationId="{8A99893C-B58D-400D-909F-649E90E35C5A}"/>
          </ac:spMkLst>
        </pc:spChg>
        <pc:spChg chg="add mod">
          <ac:chgData name="hcy0731tw@outlook.com" userId="008e44666da2c09e" providerId="LiveId" clId="{1864EEB8-368F-4216-8B5D-DAB0CB17B2FF}" dt="2024-02-23T20:30:39.330" v="4585" actId="1035"/>
          <ac:spMkLst>
            <pc:docMk/>
            <pc:sldMk cId="363132994" sldId="288"/>
            <ac:spMk id="37" creationId="{09257908-5F05-4A1B-97DF-11F7984D53D2}"/>
          </ac:spMkLst>
        </pc:spChg>
        <pc:spChg chg="add mod">
          <ac:chgData name="hcy0731tw@outlook.com" userId="008e44666da2c09e" providerId="LiveId" clId="{1864EEB8-368F-4216-8B5D-DAB0CB17B2FF}" dt="2024-02-23T20:30:39.330" v="4585" actId="1035"/>
          <ac:spMkLst>
            <pc:docMk/>
            <pc:sldMk cId="363132994" sldId="288"/>
            <ac:spMk id="38" creationId="{4840A590-9095-4A74-B42E-8EBE27ADDC69}"/>
          </ac:spMkLst>
        </pc:spChg>
        <pc:spChg chg="add del mod">
          <ac:chgData name="hcy0731tw@outlook.com" userId="008e44666da2c09e" providerId="LiveId" clId="{1864EEB8-368F-4216-8B5D-DAB0CB17B2FF}" dt="2024-02-23T20:14:11.348" v="3872" actId="478"/>
          <ac:spMkLst>
            <pc:docMk/>
            <pc:sldMk cId="363132994" sldId="288"/>
            <ac:spMk id="39" creationId="{97645615-E40E-4F50-8934-7297EAEB1372}"/>
          </ac:spMkLst>
        </pc:spChg>
        <pc:spChg chg="add mod">
          <ac:chgData name="hcy0731tw@outlook.com" userId="008e44666da2c09e" providerId="LiveId" clId="{1864EEB8-368F-4216-8B5D-DAB0CB17B2FF}" dt="2024-02-23T22:23:02.328" v="6070" actId="20577"/>
          <ac:spMkLst>
            <pc:docMk/>
            <pc:sldMk cId="363132994" sldId="288"/>
            <ac:spMk id="40" creationId="{2BE5433E-6FB0-401D-8134-07A93B62C2EA}"/>
          </ac:spMkLst>
        </pc:spChg>
        <pc:spChg chg="add del mod">
          <ac:chgData name="hcy0731tw@outlook.com" userId="008e44666da2c09e" providerId="LiveId" clId="{1864EEB8-368F-4216-8B5D-DAB0CB17B2FF}" dt="2024-02-23T20:36:24.886" v="4699" actId="21"/>
          <ac:spMkLst>
            <pc:docMk/>
            <pc:sldMk cId="363132994" sldId="288"/>
            <ac:spMk id="42" creationId="{CE24AFE9-EB82-4D20-A5DE-B14FA1BAB77F}"/>
          </ac:spMkLst>
        </pc:spChg>
        <pc:spChg chg="add del mod">
          <ac:chgData name="hcy0731tw@outlook.com" userId="008e44666da2c09e" providerId="LiveId" clId="{1864EEB8-368F-4216-8B5D-DAB0CB17B2FF}" dt="2024-02-23T22:22:03.470" v="6049" actId="478"/>
          <ac:spMkLst>
            <pc:docMk/>
            <pc:sldMk cId="363132994" sldId="288"/>
            <ac:spMk id="44" creationId="{BD3E24A1-3811-45D9-97FC-7904092260BA}"/>
          </ac:spMkLst>
        </pc:spChg>
        <pc:spChg chg="add mod">
          <ac:chgData name="hcy0731tw@outlook.com" userId="008e44666da2c09e" providerId="LiveId" clId="{1864EEB8-368F-4216-8B5D-DAB0CB17B2FF}" dt="2024-02-23T22:24:11.837" v="6092" actId="1076"/>
          <ac:spMkLst>
            <pc:docMk/>
            <pc:sldMk cId="363132994" sldId="288"/>
            <ac:spMk id="45" creationId="{113B9C12-5E5B-4FE2-B6DA-6D63A1B817FD}"/>
          </ac:spMkLst>
        </pc:spChg>
        <pc:spChg chg="add mod">
          <ac:chgData name="hcy0731tw@outlook.com" userId="008e44666da2c09e" providerId="LiveId" clId="{1864EEB8-368F-4216-8B5D-DAB0CB17B2FF}" dt="2024-02-23T22:24:14.403" v="6093" actId="1076"/>
          <ac:spMkLst>
            <pc:docMk/>
            <pc:sldMk cId="363132994" sldId="288"/>
            <ac:spMk id="46" creationId="{102BD652-1ACD-4FFB-BB4C-270851EC01F3}"/>
          </ac:spMkLst>
        </pc:spChg>
        <pc:grpChg chg="add del mod">
          <ac:chgData name="hcy0731tw@outlook.com" userId="008e44666da2c09e" providerId="LiveId" clId="{1864EEB8-368F-4216-8B5D-DAB0CB17B2FF}" dt="2024-02-23T19:48:31.826" v="3515"/>
          <ac:grpSpMkLst>
            <pc:docMk/>
            <pc:sldMk cId="363132994" sldId="288"/>
            <ac:grpSpMk id="16" creationId="{C3E26628-612E-4EBB-B833-2BF640D0D967}"/>
          </ac:grpSpMkLst>
        </pc:grpChg>
        <pc:grpChg chg="add mod">
          <ac:chgData name="hcy0731tw@outlook.com" userId="008e44666da2c09e" providerId="LiveId" clId="{1864EEB8-368F-4216-8B5D-DAB0CB17B2FF}" dt="2024-02-23T20:30:39.330" v="4585" actId="1035"/>
          <ac:grpSpMkLst>
            <pc:docMk/>
            <pc:sldMk cId="363132994" sldId="288"/>
            <ac:grpSpMk id="41" creationId="{3A11993D-B677-46C5-9482-998948B3BE2F}"/>
          </ac:grpSpMkLst>
        </pc:grpChg>
        <pc:graphicFrameChg chg="del">
          <ac:chgData name="hcy0731tw@outlook.com" userId="008e44666da2c09e" providerId="LiveId" clId="{1864EEB8-368F-4216-8B5D-DAB0CB17B2FF}" dt="2024-02-23T19:30:38.366" v="3061" actId="478"/>
          <ac:graphicFrameMkLst>
            <pc:docMk/>
            <pc:sldMk cId="363132994" sldId="288"/>
            <ac:graphicFrameMk id="6" creationId="{00000000-0000-0000-0000-000000000000}"/>
          </ac:graphicFrameMkLst>
        </pc:graphicFrameChg>
        <pc:graphicFrameChg chg="add mod modGraphic">
          <ac:chgData name="hcy0731tw@outlook.com" userId="008e44666da2c09e" providerId="LiveId" clId="{1864EEB8-368F-4216-8B5D-DAB0CB17B2FF}" dt="2024-02-23T22:22:19.092" v="6054" actId="572"/>
          <ac:graphicFrameMkLst>
            <pc:docMk/>
            <pc:sldMk cId="363132994" sldId="288"/>
            <ac:graphicFrameMk id="11" creationId="{C9A8B50F-FC37-4017-8A07-20D3A9FEF161}"/>
          </ac:graphicFrameMkLst>
        </pc:graphicFrameChg>
        <pc:graphicFrameChg chg="add mod modGraphic">
          <ac:chgData name="hcy0731tw@outlook.com" userId="008e44666da2c09e" providerId="LiveId" clId="{1864EEB8-368F-4216-8B5D-DAB0CB17B2FF}" dt="2024-02-23T22:22:57.370" v="6066" actId="113"/>
          <ac:graphicFrameMkLst>
            <pc:docMk/>
            <pc:sldMk cId="363132994" sldId="288"/>
            <ac:graphicFrameMk id="15" creationId="{42BCCD44-41A3-4BBF-B4ED-FA73BFE1E768}"/>
          </ac:graphicFrameMkLst>
        </pc:graphicFrameChg>
        <pc:graphicFrameChg chg="add del">
          <ac:chgData name="hcy0731tw@outlook.com" userId="008e44666da2c09e" providerId="LiveId" clId="{1864EEB8-368F-4216-8B5D-DAB0CB17B2FF}" dt="2024-02-23T22:09:40.523" v="5635" actId="21"/>
          <ac:graphicFrameMkLst>
            <pc:docMk/>
            <pc:sldMk cId="363132994" sldId="288"/>
            <ac:graphicFrameMk id="43" creationId="{6E625CD0-D342-40CE-9B50-603CEB837342}"/>
          </ac:graphicFrameMkLst>
        </pc:graphicFrameChg>
        <pc:picChg chg="mod">
          <ac:chgData name="hcy0731tw@outlook.com" userId="008e44666da2c09e" providerId="LiveId" clId="{1864EEB8-368F-4216-8B5D-DAB0CB17B2FF}" dt="2024-02-23T19:54:25.260" v="3558" actId="1076"/>
          <ac:picMkLst>
            <pc:docMk/>
            <pc:sldMk cId="363132994" sldId="288"/>
            <ac:picMk id="2" creationId="{AA713D58-3F38-4954-8BF9-481A2E2625AA}"/>
          </ac:picMkLst>
        </pc:picChg>
        <pc:picChg chg="mod">
          <ac:chgData name="hcy0731tw@outlook.com" userId="008e44666da2c09e" providerId="LiveId" clId="{1864EEB8-368F-4216-8B5D-DAB0CB17B2FF}" dt="2024-02-23T19:48:28.687" v="3514"/>
          <ac:picMkLst>
            <pc:docMk/>
            <pc:sldMk cId="363132994" sldId="288"/>
            <ac:picMk id="17" creationId="{762480C8-4C17-4564-ADBD-ED109F262625}"/>
          </ac:picMkLst>
        </pc:picChg>
        <pc:picChg chg="add mod">
          <ac:chgData name="hcy0731tw@outlook.com" userId="008e44666da2c09e" providerId="LiveId" clId="{1864EEB8-368F-4216-8B5D-DAB0CB17B2FF}" dt="2024-02-23T20:30:39.330" v="4585" actId="1035"/>
          <ac:picMkLst>
            <pc:docMk/>
            <pc:sldMk cId="363132994" sldId="288"/>
            <ac:picMk id="33" creationId="{1E306D80-0B4A-4C00-AAA7-25B87319B333}"/>
          </ac:picMkLst>
        </pc:picChg>
        <pc:cxnChg chg="mod">
          <ac:chgData name="hcy0731tw@outlook.com" userId="008e44666da2c09e" providerId="LiveId" clId="{1864EEB8-368F-4216-8B5D-DAB0CB17B2FF}" dt="2024-02-23T19:48:28.687" v="3514"/>
          <ac:cxnSpMkLst>
            <pc:docMk/>
            <pc:sldMk cId="363132994" sldId="288"/>
            <ac:cxnSpMk id="20" creationId="{519AA509-4DE2-4995-A3DD-D414BA1D5CD6}"/>
          </ac:cxnSpMkLst>
        </pc:cxnChg>
        <pc:cxnChg chg="mod">
          <ac:chgData name="hcy0731tw@outlook.com" userId="008e44666da2c09e" providerId="LiveId" clId="{1864EEB8-368F-4216-8B5D-DAB0CB17B2FF}" dt="2024-02-23T19:48:28.687" v="3514"/>
          <ac:cxnSpMkLst>
            <pc:docMk/>
            <pc:sldMk cId="363132994" sldId="288"/>
            <ac:cxnSpMk id="22" creationId="{0F75C617-C3B1-4B8A-BFD8-CD8E31A14759}"/>
          </ac:cxnSpMkLst>
        </pc:cxnChg>
        <pc:cxnChg chg="mod">
          <ac:chgData name="hcy0731tw@outlook.com" userId="008e44666da2c09e" providerId="LiveId" clId="{1864EEB8-368F-4216-8B5D-DAB0CB17B2FF}" dt="2024-02-23T19:48:28.687" v="3514"/>
          <ac:cxnSpMkLst>
            <pc:docMk/>
            <pc:sldMk cId="363132994" sldId="288"/>
            <ac:cxnSpMk id="26" creationId="{84E393CB-4E07-4C0E-A532-14F2B8F02BBF}"/>
          </ac:cxnSpMkLst>
        </pc:cxnChg>
        <pc:cxnChg chg="mod">
          <ac:chgData name="hcy0731tw@outlook.com" userId="008e44666da2c09e" providerId="LiveId" clId="{1864EEB8-368F-4216-8B5D-DAB0CB17B2FF}" dt="2024-02-23T19:48:28.687" v="3514"/>
          <ac:cxnSpMkLst>
            <pc:docMk/>
            <pc:sldMk cId="363132994" sldId="288"/>
            <ac:cxnSpMk id="29" creationId="{7770B6CE-20D7-447D-89A2-359DF1A9FDB5}"/>
          </ac:cxnSpMkLst>
        </pc:cxnChg>
        <pc:cxnChg chg="mod">
          <ac:chgData name="hcy0731tw@outlook.com" userId="008e44666da2c09e" providerId="LiveId" clId="{1864EEB8-368F-4216-8B5D-DAB0CB17B2FF}" dt="2024-02-23T19:48:28.687" v="3514"/>
          <ac:cxnSpMkLst>
            <pc:docMk/>
            <pc:sldMk cId="363132994" sldId="288"/>
            <ac:cxnSpMk id="32" creationId="{174285EA-3FE7-4388-8CD2-BDE825F28324}"/>
          </ac:cxnSpMkLst>
        </pc:cxnChg>
        <pc:cxnChg chg="add mod">
          <ac:chgData name="hcy0731tw@outlook.com" userId="008e44666da2c09e" providerId="LiveId" clId="{1864EEB8-368F-4216-8B5D-DAB0CB17B2FF}" dt="2024-02-23T20:30:39.330" v="4585" actId="1035"/>
          <ac:cxnSpMkLst>
            <pc:docMk/>
            <pc:sldMk cId="363132994" sldId="288"/>
            <ac:cxnSpMk id="36" creationId="{5024F11F-C7FD-457E-A5E1-5A92A9188DDE}"/>
          </ac:cxnSpMkLst>
        </pc:cxnChg>
      </pc:sldChg>
      <pc:sldChg chg="addSp delSp modSp mod modTransition">
        <pc:chgData name="hcy0731tw@outlook.com" userId="008e44666da2c09e" providerId="LiveId" clId="{1864EEB8-368F-4216-8B5D-DAB0CB17B2FF}" dt="2024-02-23T21:44:29.927" v="5148"/>
        <pc:sldMkLst>
          <pc:docMk/>
          <pc:sldMk cId="3369692485" sldId="289"/>
        </pc:sldMkLst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1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18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3.769" v="4748" actId="478"/>
          <ac:spMkLst>
            <pc:docMk/>
            <pc:sldMk cId="3369692485" sldId="289"/>
            <ac:spMk id="19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21:13:12.762" v="4828" actId="1038"/>
          <ac:spMkLst>
            <pc:docMk/>
            <pc:sldMk cId="3369692485" sldId="289"/>
            <ac:spMk id="20" creationId="{565D623A-4899-45D3-BDFB-A52BDC55C4D9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22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0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2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3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5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6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0:12.256" v="4747" actId="478"/>
          <ac:spMkLst>
            <pc:docMk/>
            <pc:sldMk cId="3369692485" sldId="289"/>
            <ac:spMk id="49" creationId="{00000000-0000-0000-0000-000000000000}"/>
          </ac:spMkLst>
        </pc:spChg>
        <pc:grpChg chg="del">
          <ac:chgData name="hcy0731tw@outlook.com" userId="008e44666da2c09e" providerId="LiveId" clId="{1864EEB8-368F-4216-8B5D-DAB0CB17B2FF}" dt="2024-02-23T21:10:12.256" v="4747" actId="478"/>
          <ac:grpSpMkLst>
            <pc:docMk/>
            <pc:sldMk cId="3369692485" sldId="289"/>
            <ac:grpSpMk id="48" creationId="{00000000-0000-0000-0000-000000000000}"/>
          </ac:grpSpMkLst>
        </pc:grpChg>
        <pc:picChg chg="del">
          <ac:chgData name="hcy0731tw@outlook.com" userId="008e44666da2c09e" providerId="LiveId" clId="{1864EEB8-368F-4216-8B5D-DAB0CB17B2FF}" dt="2024-02-23T21:10:12.256" v="4747" actId="478"/>
          <ac:picMkLst>
            <pc:docMk/>
            <pc:sldMk cId="3369692485" sldId="289"/>
            <ac:picMk id="2" creationId="{00000000-0000-0000-0000-000000000000}"/>
          </ac:picMkLst>
        </pc:picChg>
      </pc:sldChg>
      <pc:sldChg chg="del">
        <pc:chgData name="hcy0731tw@outlook.com" userId="008e44666da2c09e" providerId="LiveId" clId="{1864EEB8-368F-4216-8B5D-DAB0CB17B2FF}" dt="2024-02-24T04:00:30.509" v="8642" actId="47"/>
        <pc:sldMkLst>
          <pc:docMk/>
          <pc:sldMk cId="4024488935" sldId="290"/>
        </pc:sldMkLst>
      </pc:sldChg>
      <pc:sldChg chg="del">
        <pc:chgData name="hcy0731tw@outlook.com" userId="008e44666da2c09e" providerId="LiveId" clId="{1864EEB8-368F-4216-8B5D-DAB0CB17B2FF}" dt="2024-02-24T04:00:31.276" v="8643" actId="47"/>
        <pc:sldMkLst>
          <pc:docMk/>
          <pc:sldMk cId="2801285226" sldId="291"/>
        </pc:sldMkLst>
      </pc:sldChg>
      <pc:sldChg chg="del">
        <pc:chgData name="hcy0731tw@outlook.com" userId="008e44666da2c09e" providerId="LiveId" clId="{1864EEB8-368F-4216-8B5D-DAB0CB17B2FF}" dt="2024-02-24T04:00:31.968" v="8644" actId="47"/>
        <pc:sldMkLst>
          <pc:docMk/>
          <pc:sldMk cId="1281937582" sldId="292"/>
        </pc:sldMkLst>
      </pc:sldChg>
      <pc:sldChg chg="del">
        <pc:chgData name="hcy0731tw@outlook.com" userId="008e44666da2c09e" providerId="LiveId" clId="{1864EEB8-368F-4216-8B5D-DAB0CB17B2FF}" dt="2024-02-24T04:00:32.616" v="8645" actId="47"/>
        <pc:sldMkLst>
          <pc:docMk/>
          <pc:sldMk cId="278922081" sldId="293"/>
        </pc:sldMkLst>
      </pc:sldChg>
      <pc:sldChg chg="del">
        <pc:chgData name="hcy0731tw@outlook.com" userId="008e44666da2c09e" providerId="LiveId" clId="{1864EEB8-368F-4216-8B5D-DAB0CB17B2FF}" dt="2024-02-24T04:00:33.928" v="8646" actId="47"/>
        <pc:sldMkLst>
          <pc:docMk/>
          <pc:sldMk cId="1336164150" sldId="294"/>
        </pc:sldMkLst>
      </pc:sldChg>
      <pc:sldChg chg="addSp delSp modSp mod modTransition">
        <pc:chgData name="hcy0731tw@outlook.com" userId="008e44666da2c09e" providerId="LiveId" clId="{1864EEB8-368F-4216-8B5D-DAB0CB17B2FF}" dt="2024-02-24T03:40:00.883" v="8367" actId="20577"/>
        <pc:sldMkLst>
          <pc:docMk/>
          <pc:sldMk cId="851435791" sldId="295"/>
        </pc:sldMkLst>
        <pc:spChg chg="del">
          <ac:chgData name="hcy0731tw@outlook.com" userId="008e44666da2c09e" providerId="LiveId" clId="{1864EEB8-368F-4216-8B5D-DAB0CB17B2FF}" dt="2024-02-23T20:36:34.586" v="4701" actId="478"/>
          <ac:spMkLst>
            <pc:docMk/>
            <pc:sldMk cId="851435791" sldId="295"/>
            <ac:spMk id="3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0:35:29.523" v="4681" actId="478"/>
          <ac:spMkLst>
            <pc:docMk/>
            <pc:sldMk cId="851435791" sldId="295"/>
            <ac:spMk id="4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21:47:15.700" v="5204" actId="1038"/>
          <ac:spMkLst>
            <pc:docMk/>
            <pc:sldMk cId="851435791" sldId="295"/>
            <ac:spMk id="5" creationId="{3D668F3A-6191-4089-82C4-1012E957AF55}"/>
          </ac:spMkLst>
        </pc:spChg>
        <pc:spChg chg="del">
          <ac:chgData name="hcy0731tw@outlook.com" userId="008e44666da2c09e" providerId="LiveId" clId="{1864EEB8-368F-4216-8B5D-DAB0CB17B2FF}" dt="2024-02-23T20:36:34.586" v="4701" actId="478"/>
          <ac:spMkLst>
            <pc:docMk/>
            <pc:sldMk cId="851435791" sldId="295"/>
            <ac:spMk id="7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0:36:34.586" v="4701" actId="478"/>
          <ac:spMkLst>
            <pc:docMk/>
            <pc:sldMk cId="851435791" sldId="295"/>
            <ac:spMk id="1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0:36:34.586" v="4701" actId="478"/>
          <ac:spMkLst>
            <pc:docMk/>
            <pc:sldMk cId="851435791" sldId="295"/>
            <ac:spMk id="15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0:36:34.586" v="4701" actId="478"/>
          <ac:spMkLst>
            <pc:docMk/>
            <pc:sldMk cId="851435791" sldId="295"/>
            <ac:spMk id="17" creationId="{00000000-0000-0000-0000-000000000000}"/>
          </ac:spMkLst>
        </pc:spChg>
        <pc:spChg chg="add del mod">
          <ac:chgData name="hcy0731tw@outlook.com" userId="008e44666da2c09e" providerId="LiveId" clId="{1864EEB8-368F-4216-8B5D-DAB0CB17B2FF}" dt="2024-02-23T20:36:20.135" v="4695" actId="21"/>
          <ac:spMkLst>
            <pc:docMk/>
            <pc:sldMk cId="851435791" sldId="295"/>
            <ac:spMk id="25" creationId="{F5CD5EB3-7A89-4691-988B-1EC70416FC89}"/>
          </ac:spMkLst>
        </pc:spChg>
        <pc:spChg chg="add mod">
          <ac:chgData name="hcy0731tw@outlook.com" userId="008e44666da2c09e" providerId="LiveId" clId="{1864EEB8-368F-4216-8B5D-DAB0CB17B2FF}" dt="2024-02-23T20:36:26.159" v="4700"/>
          <ac:spMkLst>
            <pc:docMk/>
            <pc:sldMk cId="851435791" sldId="295"/>
            <ac:spMk id="34" creationId="{1E88DBC7-7EE5-428C-91A0-F719088A35B9}"/>
          </ac:spMkLst>
        </pc:spChg>
        <pc:spChg chg="del">
          <ac:chgData name="hcy0731tw@outlook.com" userId="008e44666da2c09e" providerId="LiveId" clId="{1864EEB8-368F-4216-8B5D-DAB0CB17B2FF}" dt="2024-02-23T20:36:34.586" v="4701" actId="478"/>
          <ac:spMkLst>
            <pc:docMk/>
            <pc:sldMk cId="851435791" sldId="295"/>
            <ac:spMk id="35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21:08:48.454" v="4724" actId="20577"/>
          <ac:spMkLst>
            <pc:docMk/>
            <pc:sldMk cId="851435791" sldId="295"/>
            <ac:spMk id="36" creationId="{CCF6DF3B-E3D9-4086-8FE0-FFDBF0DECBDD}"/>
          </ac:spMkLst>
        </pc:spChg>
        <pc:spChg chg="add mod">
          <ac:chgData name="hcy0731tw@outlook.com" userId="008e44666da2c09e" providerId="LiveId" clId="{1864EEB8-368F-4216-8B5D-DAB0CB17B2FF}" dt="2024-02-24T03:40:00.883" v="8367" actId="20577"/>
          <ac:spMkLst>
            <pc:docMk/>
            <pc:sldMk cId="851435791" sldId="295"/>
            <ac:spMk id="37" creationId="{8223826A-BACF-4A02-AC79-C41B1E9AA318}"/>
          </ac:spMkLst>
        </pc:spChg>
        <pc:spChg chg="add mod">
          <ac:chgData name="hcy0731tw@outlook.com" userId="008e44666da2c09e" providerId="LiveId" clId="{1864EEB8-368F-4216-8B5D-DAB0CB17B2FF}" dt="2024-02-23T22:32:56.508" v="6238" actId="1076"/>
          <ac:spMkLst>
            <pc:docMk/>
            <pc:sldMk cId="851435791" sldId="295"/>
            <ac:spMk id="39" creationId="{0024C90C-001A-43E4-944B-665BB92C9C24}"/>
          </ac:spMkLst>
        </pc:spChg>
        <pc:spChg chg="add mod">
          <ac:chgData name="hcy0731tw@outlook.com" userId="008e44666da2c09e" providerId="LiveId" clId="{1864EEB8-368F-4216-8B5D-DAB0CB17B2FF}" dt="2024-02-23T22:31:08.864" v="6233" actId="1076"/>
          <ac:spMkLst>
            <pc:docMk/>
            <pc:sldMk cId="851435791" sldId="295"/>
            <ac:spMk id="40" creationId="{6C6941F4-1486-4807-9E81-55DBAD7B48FA}"/>
          </ac:spMkLst>
        </pc:spChg>
        <pc:spChg chg="add mod">
          <ac:chgData name="hcy0731tw@outlook.com" userId="008e44666da2c09e" providerId="LiveId" clId="{1864EEB8-368F-4216-8B5D-DAB0CB17B2FF}" dt="2024-02-23T22:31:14.072" v="6237" actId="20577"/>
          <ac:spMkLst>
            <pc:docMk/>
            <pc:sldMk cId="851435791" sldId="295"/>
            <ac:spMk id="41" creationId="{F8AB637B-B334-4EEF-A2F2-FBCBEFF67246}"/>
          </ac:spMkLst>
        </pc:spChg>
        <pc:grpChg chg="del">
          <ac:chgData name="hcy0731tw@outlook.com" userId="008e44666da2c09e" providerId="LiveId" clId="{1864EEB8-368F-4216-8B5D-DAB0CB17B2FF}" dt="2024-02-23T20:36:34.586" v="4701" actId="478"/>
          <ac:grpSpMkLst>
            <pc:docMk/>
            <pc:sldMk cId="851435791" sldId="295"/>
            <ac:grpSpMk id="24" creationId="{00000000-0000-0000-0000-000000000000}"/>
          </ac:grpSpMkLst>
        </pc:grpChg>
        <pc:grpChg chg="del">
          <ac:chgData name="hcy0731tw@outlook.com" userId="008e44666da2c09e" providerId="LiveId" clId="{1864EEB8-368F-4216-8B5D-DAB0CB17B2FF}" dt="2024-02-23T20:36:34.586" v="4701" actId="478"/>
          <ac:grpSpMkLst>
            <pc:docMk/>
            <pc:sldMk cId="851435791" sldId="295"/>
            <ac:grpSpMk id="26" creationId="{00000000-0000-0000-0000-000000000000}"/>
          </ac:grpSpMkLst>
        </pc:grpChg>
        <pc:grpChg chg="del">
          <ac:chgData name="hcy0731tw@outlook.com" userId="008e44666da2c09e" providerId="LiveId" clId="{1864EEB8-368F-4216-8B5D-DAB0CB17B2FF}" dt="2024-02-23T20:36:34.586" v="4701" actId="478"/>
          <ac:grpSpMkLst>
            <pc:docMk/>
            <pc:sldMk cId="851435791" sldId="295"/>
            <ac:grpSpMk id="30" creationId="{00000000-0000-0000-0000-000000000000}"/>
          </ac:grpSpMkLst>
        </pc:grpChg>
        <pc:graphicFrameChg chg="add mod modGraphic">
          <ac:chgData name="hcy0731tw@outlook.com" userId="008e44666da2c09e" providerId="LiveId" clId="{1864EEB8-368F-4216-8B5D-DAB0CB17B2FF}" dt="2024-02-23T22:30:58.598" v="6231"/>
          <ac:graphicFrameMkLst>
            <pc:docMk/>
            <pc:sldMk cId="851435791" sldId="295"/>
            <ac:graphicFrameMk id="2" creationId="{E83BB02C-2FE1-4213-A71F-C20EAFBA42D6}"/>
          </ac:graphicFrameMkLst>
        </pc:graphicFrameChg>
        <pc:graphicFrameChg chg="del">
          <ac:chgData name="hcy0731tw@outlook.com" userId="008e44666da2c09e" providerId="LiveId" clId="{1864EEB8-368F-4216-8B5D-DAB0CB17B2FF}" dt="2024-02-23T20:36:34.586" v="4701" actId="478"/>
          <ac:graphicFrameMkLst>
            <pc:docMk/>
            <pc:sldMk cId="851435791" sldId="295"/>
            <ac:graphicFrameMk id="6" creationId="{00000000-0000-0000-0000-000000000000}"/>
          </ac:graphicFrameMkLst>
        </pc:graphicFrameChg>
        <pc:graphicFrameChg chg="del">
          <ac:chgData name="hcy0731tw@outlook.com" userId="008e44666da2c09e" providerId="LiveId" clId="{1864EEB8-368F-4216-8B5D-DAB0CB17B2FF}" dt="2024-02-23T20:36:34.586" v="4701" actId="478"/>
          <ac:graphicFrameMkLst>
            <pc:docMk/>
            <pc:sldMk cId="851435791" sldId="295"/>
            <ac:graphicFrameMk id="16" creationId="{00000000-0000-0000-0000-000000000000}"/>
          </ac:graphicFrameMkLst>
        </pc:graphicFrameChg>
        <pc:graphicFrameChg chg="add del mod modGraphic">
          <ac:chgData name="hcy0731tw@outlook.com" userId="008e44666da2c09e" providerId="LiveId" clId="{1864EEB8-368F-4216-8B5D-DAB0CB17B2FF}" dt="2024-02-23T22:15:09.084" v="5856" actId="478"/>
          <ac:graphicFrameMkLst>
            <pc:docMk/>
            <pc:sldMk cId="851435791" sldId="295"/>
            <ac:graphicFrameMk id="38" creationId="{C4595742-7E78-447E-9C37-3C525819D4BE}"/>
          </ac:graphicFrameMkLst>
        </pc:graphicFrameChg>
        <pc:picChg chg="del">
          <ac:chgData name="hcy0731tw@outlook.com" userId="008e44666da2c09e" providerId="LiveId" clId="{1864EEB8-368F-4216-8B5D-DAB0CB17B2FF}" dt="2024-02-23T22:14:55.642" v="5852"/>
          <ac:picMkLst>
            <pc:docMk/>
            <pc:sldMk cId="851435791" sldId="295"/>
            <ac:picMk id="8" creationId="{1EE8E35A-A95F-4D8E-B025-C0A31FB9F3EC}"/>
          </ac:picMkLst>
        </pc:picChg>
        <pc:picChg chg="mod">
          <ac:chgData name="hcy0731tw@outlook.com" userId="008e44666da2c09e" providerId="LiveId" clId="{1864EEB8-368F-4216-8B5D-DAB0CB17B2FF}" dt="2024-02-23T22:15:07.004" v="5855" actId="1076"/>
          <ac:picMkLst>
            <pc:docMk/>
            <pc:sldMk cId="851435791" sldId="295"/>
            <ac:picMk id="9" creationId="{E24A4CC1-8658-485E-A8F1-B80B8A69C1BC}"/>
          </ac:picMkLst>
        </pc:picChg>
      </pc:sldChg>
      <pc:sldChg chg="del">
        <pc:chgData name="hcy0731tw@outlook.com" userId="008e44666da2c09e" providerId="LiveId" clId="{1864EEB8-368F-4216-8B5D-DAB0CB17B2FF}" dt="2024-02-23T21:29:46.149" v="5042" actId="47"/>
        <pc:sldMkLst>
          <pc:docMk/>
          <pc:sldMk cId="1278251659" sldId="296"/>
        </pc:sldMkLst>
      </pc:sldChg>
      <pc:sldChg chg="addSp delSp modSp mod modTransition">
        <pc:chgData name="hcy0731tw@outlook.com" userId="008e44666da2c09e" providerId="LiveId" clId="{1864EEB8-368F-4216-8B5D-DAB0CB17B2FF}" dt="2024-02-24T04:00:25.716" v="8640"/>
        <pc:sldMkLst>
          <pc:docMk/>
          <pc:sldMk cId="2398339485" sldId="297"/>
        </pc:sldMkLst>
        <pc:spChg chg="add mod">
          <ac:chgData name="hcy0731tw@outlook.com" userId="008e44666da2c09e" providerId="LiveId" clId="{1864EEB8-368F-4216-8B5D-DAB0CB17B2FF}" dt="2024-02-24T04:00:25.716" v="8640"/>
          <ac:spMkLst>
            <pc:docMk/>
            <pc:sldMk cId="2398339485" sldId="297"/>
            <ac:spMk id="3" creationId="{B37AA921-0346-437E-AD3A-0C50F2D5A68D}"/>
          </ac:spMkLst>
        </pc:spChg>
        <pc:spChg chg="del">
          <ac:chgData name="hcy0731tw@outlook.com" userId="008e44666da2c09e" providerId="LiveId" clId="{1864EEB8-368F-4216-8B5D-DAB0CB17B2FF}" dt="2024-02-23T21:12:46.796" v="4782" actId="478"/>
          <ac:spMkLst>
            <pc:docMk/>
            <pc:sldMk cId="2398339485" sldId="297"/>
            <ac:spMk id="4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2:46.796" v="4782" actId="478"/>
          <ac:spMkLst>
            <pc:docMk/>
            <pc:sldMk cId="2398339485" sldId="297"/>
            <ac:spMk id="5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2:46.796" v="4782" actId="478"/>
          <ac:spMkLst>
            <pc:docMk/>
            <pc:sldMk cId="2398339485" sldId="297"/>
            <ac:spMk id="6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2:46.796" v="4782" actId="478"/>
          <ac:spMkLst>
            <pc:docMk/>
            <pc:sldMk cId="2398339485" sldId="297"/>
            <ac:spMk id="10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21:12:46.796" v="4782" actId="478"/>
          <ac:spMkLst>
            <pc:docMk/>
            <pc:sldMk cId="2398339485" sldId="297"/>
            <ac:spMk id="11" creationId="{00000000-0000-0000-0000-000000000000}"/>
          </ac:spMkLst>
        </pc:spChg>
        <pc:spChg chg="add mod">
          <ac:chgData name="hcy0731tw@outlook.com" userId="008e44666da2c09e" providerId="LiveId" clId="{1864EEB8-368F-4216-8B5D-DAB0CB17B2FF}" dt="2024-02-23T21:13:07.930" v="4826" actId="14100"/>
          <ac:spMkLst>
            <pc:docMk/>
            <pc:sldMk cId="2398339485" sldId="297"/>
            <ac:spMk id="39" creationId="{63F2F626-8F41-43C7-AD9D-1C4656C45FF6}"/>
          </ac:spMkLst>
        </pc:spChg>
        <pc:grpChg chg="del">
          <ac:chgData name="hcy0731tw@outlook.com" userId="008e44666da2c09e" providerId="LiveId" clId="{1864EEB8-368F-4216-8B5D-DAB0CB17B2FF}" dt="2024-02-23T21:12:46.796" v="4782" actId="478"/>
          <ac:grpSpMkLst>
            <pc:docMk/>
            <pc:sldMk cId="2398339485" sldId="297"/>
            <ac:grpSpMk id="12" creationId="{00000000-0000-0000-0000-000000000000}"/>
          </ac:grpSpMkLst>
        </pc:grpChg>
        <pc:grpChg chg="del">
          <ac:chgData name="hcy0731tw@outlook.com" userId="008e44666da2c09e" providerId="LiveId" clId="{1864EEB8-368F-4216-8B5D-DAB0CB17B2FF}" dt="2024-02-23T21:12:46.796" v="4782" actId="478"/>
          <ac:grpSpMkLst>
            <pc:docMk/>
            <pc:sldMk cId="2398339485" sldId="297"/>
            <ac:grpSpMk id="49" creationId="{00000000-0000-0000-0000-000000000000}"/>
          </ac:grpSpMkLst>
        </pc:grpChg>
        <pc:cxnChg chg="mod">
          <ac:chgData name="hcy0731tw@outlook.com" userId="008e44666da2c09e" providerId="LiveId" clId="{1864EEB8-368F-4216-8B5D-DAB0CB17B2FF}" dt="2024-02-23T21:12:46.796" v="4782" actId="478"/>
          <ac:cxnSpMkLst>
            <pc:docMk/>
            <pc:sldMk cId="2398339485" sldId="297"/>
            <ac:cxnSpMk id="14" creationId="{00000000-0000-0000-0000-000000000000}"/>
          </ac:cxnSpMkLst>
        </pc:cxnChg>
        <pc:cxnChg chg="mod">
          <ac:chgData name="hcy0731tw@outlook.com" userId="008e44666da2c09e" providerId="LiveId" clId="{1864EEB8-368F-4216-8B5D-DAB0CB17B2FF}" dt="2024-02-23T21:12:46.796" v="4782" actId="478"/>
          <ac:cxnSpMkLst>
            <pc:docMk/>
            <pc:sldMk cId="2398339485" sldId="297"/>
            <ac:cxnSpMk id="46" creationId="{00000000-0000-0000-0000-000000000000}"/>
          </ac:cxnSpMkLst>
        </pc:cxnChg>
        <pc:cxnChg chg="mod">
          <ac:chgData name="hcy0731tw@outlook.com" userId="008e44666da2c09e" providerId="LiveId" clId="{1864EEB8-368F-4216-8B5D-DAB0CB17B2FF}" dt="2024-02-23T21:12:46.796" v="4782" actId="478"/>
          <ac:cxnSpMkLst>
            <pc:docMk/>
            <pc:sldMk cId="2398339485" sldId="297"/>
            <ac:cxnSpMk id="47" creationId="{00000000-0000-0000-0000-000000000000}"/>
          </ac:cxnSpMkLst>
        </pc:cxnChg>
      </pc:sldChg>
      <pc:sldChg chg="del">
        <pc:chgData name="hcy0731tw@outlook.com" userId="008e44666da2c09e" providerId="LiveId" clId="{1864EEB8-368F-4216-8B5D-DAB0CB17B2FF}" dt="2024-02-23T21:29:44.140" v="5041" actId="47"/>
        <pc:sldMkLst>
          <pc:docMk/>
          <pc:sldMk cId="2963696611" sldId="298"/>
        </pc:sldMkLst>
      </pc:sldChg>
      <pc:sldChg chg="addSp delSp modSp new mod modTransition">
        <pc:chgData name="hcy0731tw@outlook.com" userId="008e44666da2c09e" providerId="LiveId" clId="{1864EEB8-368F-4216-8B5D-DAB0CB17B2FF}" dt="2024-02-24T10:31:02.900" v="8831" actId="20577"/>
        <pc:sldMkLst>
          <pc:docMk/>
          <pc:sldMk cId="2716502722" sldId="299"/>
        </pc:sldMkLst>
        <pc:spChg chg="add mod">
          <ac:chgData name="hcy0731tw@outlook.com" userId="008e44666da2c09e" providerId="LiveId" clId="{1864EEB8-368F-4216-8B5D-DAB0CB17B2FF}" dt="2024-02-24T03:49:57.477" v="8508" actId="20577"/>
          <ac:spMkLst>
            <pc:docMk/>
            <pc:sldMk cId="2716502722" sldId="299"/>
            <ac:spMk id="2" creationId="{CAD35C1E-714C-402F-9149-CD16D4F5599D}"/>
          </ac:spMkLst>
        </pc:spChg>
        <pc:spChg chg="del">
          <ac:chgData name="hcy0731tw@outlook.com" userId="008e44666da2c09e" providerId="LiveId" clId="{1864EEB8-368F-4216-8B5D-DAB0CB17B2FF}" dt="2024-02-23T21:09:10.859" v="4727" actId="478"/>
          <ac:spMkLst>
            <pc:docMk/>
            <pc:sldMk cId="2716502722" sldId="299"/>
            <ac:spMk id="2" creationId="{F5D02B7B-0009-4300-8549-959C2DEE698D}"/>
          </ac:spMkLst>
        </pc:spChg>
        <pc:spChg chg="del">
          <ac:chgData name="hcy0731tw@outlook.com" userId="008e44666da2c09e" providerId="LiveId" clId="{1864EEB8-368F-4216-8B5D-DAB0CB17B2FF}" dt="2024-02-23T21:09:45.700" v="4746" actId="478"/>
          <ac:spMkLst>
            <pc:docMk/>
            <pc:sldMk cId="2716502722" sldId="299"/>
            <ac:spMk id="3" creationId="{6B77B141-A0E4-4D2C-B242-9CB0F6BFFCAC}"/>
          </ac:spMkLst>
        </pc:spChg>
        <pc:spChg chg="add mod">
          <ac:chgData name="hcy0731tw@outlook.com" userId="008e44666da2c09e" providerId="LiveId" clId="{1864EEB8-368F-4216-8B5D-DAB0CB17B2FF}" dt="2024-02-23T21:09:25.622" v="4744" actId="20577"/>
          <ac:spMkLst>
            <pc:docMk/>
            <pc:sldMk cId="2716502722" sldId="299"/>
            <ac:spMk id="4" creationId="{9A93A30A-EBFD-492F-B093-1BBE997E9D98}"/>
          </ac:spMkLst>
        </pc:spChg>
        <pc:spChg chg="add mod">
          <ac:chgData name="hcy0731tw@outlook.com" userId="008e44666da2c09e" providerId="LiveId" clId="{1864EEB8-368F-4216-8B5D-DAB0CB17B2FF}" dt="2024-02-23T21:09:44.090" v="4745"/>
          <ac:spMkLst>
            <pc:docMk/>
            <pc:sldMk cId="2716502722" sldId="299"/>
            <ac:spMk id="5" creationId="{6437079B-FA64-4E64-9D53-08401526BE90}"/>
          </ac:spMkLst>
        </pc:spChg>
        <pc:spChg chg="add mod">
          <ac:chgData name="hcy0731tw@outlook.com" userId="008e44666da2c09e" providerId="LiveId" clId="{1864EEB8-368F-4216-8B5D-DAB0CB17B2FF}" dt="2024-02-24T03:05:37.492" v="7123" actId="1035"/>
          <ac:spMkLst>
            <pc:docMk/>
            <pc:sldMk cId="2716502722" sldId="299"/>
            <ac:spMk id="10" creationId="{83516B74-66E8-43F7-A9DA-BFFFFC36C6D0}"/>
          </ac:spMkLst>
        </pc:spChg>
        <pc:spChg chg="add del mod">
          <ac:chgData name="hcy0731tw@outlook.com" userId="008e44666da2c09e" providerId="LiveId" clId="{1864EEB8-368F-4216-8B5D-DAB0CB17B2FF}" dt="2024-02-24T03:23:05.927" v="7699" actId="478"/>
          <ac:spMkLst>
            <pc:docMk/>
            <pc:sldMk cId="2716502722" sldId="299"/>
            <ac:spMk id="11" creationId="{024A22EB-D07D-4368-A3C3-B367E7C99721}"/>
          </ac:spMkLst>
        </pc:spChg>
        <pc:spChg chg="add del">
          <ac:chgData name="hcy0731tw@outlook.com" userId="008e44666da2c09e" providerId="LiveId" clId="{1864EEB8-368F-4216-8B5D-DAB0CB17B2FF}" dt="2024-02-24T03:21:12.781" v="7545"/>
          <ac:spMkLst>
            <pc:docMk/>
            <pc:sldMk cId="2716502722" sldId="299"/>
            <ac:spMk id="12" creationId="{DD4760FE-6302-4510-8B00-B45D68EC144B}"/>
          </ac:spMkLst>
        </pc:spChg>
        <pc:spChg chg="add del">
          <ac:chgData name="hcy0731tw@outlook.com" userId="008e44666da2c09e" providerId="LiveId" clId="{1864EEB8-368F-4216-8B5D-DAB0CB17B2FF}" dt="2024-02-24T03:21:18.592" v="7547"/>
          <ac:spMkLst>
            <pc:docMk/>
            <pc:sldMk cId="2716502722" sldId="299"/>
            <ac:spMk id="13" creationId="{F2F19834-F173-49B9-9FAD-21937ABA0088}"/>
          </ac:spMkLst>
        </pc:spChg>
        <pc:spChg chg="add mod">
          <ac:chgData name="hcy0731tw@outlook.com" userId="008e44666da2c09e" providerId="LiveId" clId="{1864EEB8-368F-4216-8B5D-DAB0CB17B2FF}" dt="2024-02-24T10:31:02.900" v="8831" actId="20577"/>
          <ac:spMkLst>
            <pc:docMk/>
            <pc:sldMk cId="2716502722" sldId="299"/>
            <ac:spMk id="14" creationId="{CD4C1F01-0B26-4979-A388-C634A8D6B10A}"/>
          </ac:spMkLst>
        </pc:spChg>
        <pc:spChg chg="add mod">
          <ac:chgData name="hcy0731tw@outlook.com" userId="008e44666da2c09e" providerId="LiveId" clId="{1864EEB8-368F-4216-8B5D-DAB0CB17B2FF}" dt="2024-02-24T03:44:26.413" v="8433" actId="1076"/>
          <ac:spMkLst>
            <pc:docMk/>
            <pc:sldMk cId="2716502722" sldId="299"/>
            <ac:spMk id="15" creationId="{44EE5164-E2B4-4F0F-A566-7C2599A01CF6}"/>
          </ac:spMkLst>
        </pc:spChg>
        <pc:spChg chg="add mod">
          <ac:chgData name="hcy0731tw@outlook.com" userId="008e44666da2c09e" providerId="LiveId" clId="{1864EEB8-368F-4216-8B5D-DAB0CB17B2FF}" dt="2024-02-24T03:45:54.365" v="8455" actId="1076"/>
          <ac:spMkLst>
            <pc:docMk/>
            <pc:sldMk cId="2716502722" sldId="299"/>
            <ac:spMk id="16" creationId="{637F7D53-097F-42A4-88BE-928E189DDEF7}"/>
          </ac:spMkLst>
        </pc:spChg>
        <pc:spChg chg="add mod">
          <ac:chgData name="hcy0731tw@outlook.com" userId="008e44666da2c09e" providerId="LiveId" clId="{1864EEB8-368F-4216-8B5D-DAB0CB17B2FF}" dt="2024-02-24T03:45:46.704" v="8452" actId="1076"/>
          <ac:spMkLst>
            <pc:docMk/>
            <pc:sldMk cId="2716502722" sldId="299"/>
            <ac:spMk id="17" creationId="{A96D1313-901D-46AE-B899-86F7B2E4288A}"/>
          </ac:spMkLst>
        </pc:spChg>
        <pc:spChg chg="add mod">
          <ac:chgData name="hcy0731tw@outlook.com" userId="008e44666da2c09e" providerId="LiveId" clId="{1864EEB8-368F-4216-8B5D-DAB0CB17B2FF}" dt="2024-02-24T03:45:10.386" v="8447" actId="20577"/>
          <ac:spMkLst>
            <pc:docMk/>
            <pc:sldMk cId="2716502722" sldId="299"/>
            <ac:spMk id="18" creationId="{F7E4A742-948F-43EB-9FE4-EEB0304A9348}"/>
          </ac:spMkLst>
        </pc:spChg>
        <pc:spChg chg="add mod">
          <ac:chgData name="hcy0731tw@outlook.com" userId="008e44666da2c09e" providerId="LiveId" clId="{1864EEB8-368F-4216-8B5D-DAB0CB17B2FF}" dt="2024-02-24T10:16:03.311" v="8705"/>
          <ac:spMkLst>
            <pc:docMk/>
            <pc:sldMk cId="2716502722" sldId="299"/>
            <ac:spMk id="19" creationId="{A57F5E92-6D8D-4BF9-833F-1AA1E96D82D8}"/>
          </ac:spMkLst>
        </pc:spChg>
        <pc:spChg chg="add mod">
          <ac:chgData name="hcy0731tw@outlook.com" userId="008e44666da2c09e" providerId="LiveId" clId="{1864EEB8-368F-4216-8B5D-DAB0CB17B2FF}" dt="2024-02-24T03:46:00.402" v="8456" actId="1076"/>
          <ac:spMkLst>
            <pc:docMk/>
            <pc:sldMk cId="2716502722" sldId="299"/>
            <ac:spMk id="21" creationId="{8D270240-075A-41B4-A821-64B5AB346DF8}"/>
          </ac:spMkLst>
        </pc:spChg>
        <pc:spChg chg="add mod">
          <ac:chgData name="hcy0731tw@outlook.com" userId="008e44666da2c09e" providerId="LiveId" clId="{1864EEB8-368F-4216-8B5D-DAB0CB17B2FF}" dt="2024-02-24T03:46:09.742" v="8458" actId="1076"/>
          <ac:spMkLst>
            <pc:docMk/>
            <pc:sldMk cId="2716502722" sldId="299"/>
            <ac:spMk id="22" creationId="{FA88169E-1A27-4781-8244-7983FA1F8E65}"/>
          </ac:spMkLst>
        </pc:spChg>
        <pc:graphicFrameChg chg="add mod modGraphic">
          <ac:chgData name="hcy0731tw@outlook.com" userId="008e44666da2c09e" providerId="LiveId" clId="{1864EEB8-368F-4216-8B5D-DAB0CB17B2FF}" dt="2024-02-24T03:44:11.252" v="8431"/>
          <ac:graphicFrameMkLst>
            <pc:docMk/>
            <pc:sldMk cId="2716502722" sldId="299"/>
            <ac:graphicFrameMk id="6" creationId="{AC38D515-0FD7-4179-BF50-53E2FF08C6F6}"/>
          </ac:graphicFrameMkLst>
        </pc:graphicFrameChg>
        <pc:graphicFrameChg chg="add mod modGraphic">
          <ac:chgData name="hcy0731tw@outlook.com" userId="008e44666da2c09e" providerId="LiveId" clId="{1864EEB8-368F-4216-8B5D-DAB0CB17B2FF}" dt="2024-02-24T03:45:01.782" v="8443"/>
          <ac:graphicFrameMkLst>
            <pc:docMk/>
            <pc:sldMk cId="2716502722" sldId="299"/>
            <ac:graphicFrameMk id="9" creationId="{6CBC1746-E87C-436B-ADE5-B956BFF21E7C}"/>
          </ac:graphicFrameMkLst>
        </pc:graphicFrameChg>
        <pc:picChg chg="add del mod modCrop">
          <ac:chgData name="hcy0731tw@outlook.com" userId="008e44666da2c09e" providerId="LiveId" clId="{1864EEB8-368F-4216-8B5D-DAB0CB17B2FF}" dt="2024-02-24T02:45:57.225" v="6618" actId="478"/>
          <ac:picMkLst>
            <pc:docMk/>
            <pc:sldMk cId="2716502722" sldId="299"/>
            <ac:picMk id="7" creationId="{93E8109B-2A82-49A9-BA4F-D499C678D6A4}"/>
          </ac:picMkLst>
        </pc:picChg>
        <pc:picChg chg="add mod">
          <ac:chgData name="hcy0731tw@outlook.com" userId="008e44666da2c09e" providerId="LiveId" clId="{1864EEB8-368F-4216-8B5D-DAB0CB17B2FF}" dt="2024-02-24T03:05:37.492" v="7123" actId="1035"/>
          <ac:picMkLst>
            <pc:docMk/>
            <pc:sldMk cId="2716502722" sldId="299"/>
            <ac:picMk id="8" creationId="{9119FA3B-99A9-4ED6-B0DC-D610C6634904}"/>
          </ac:picMkLst>
        </pc:picChg>
        <pc:cxnChg chg="add del">
          <ac:chgData name="hcy0731tw@outlook.com" userId="008e44666da2c09e" providerId="LiveId" clId="{1864EEB8-368F-4216-8B5D-DAB0CB17B2FF}" dt="2024-02-24T03:45:34.423" v="8449" actId="478"/>
          <ac:cxnSpMkLst>
            <pc:docMk/>
            <pc:sldMk cId="2716502722" sldId="299"/>
            <ac:cxnSpMk id="20" creationId="{318A2A0F-212A-472F-A8AC-61169941519A}"/>
          </ac:cxnSpMkLst>
        </pc:cxnChg>
      </pc:sldChg>
      <pc:sldChg chg="addSp delSp modSp new mod modTransition">
        <pc:chgData name="hcy0731tw@outlook.com" userId="008e44666da2c09e" providerId="LiveId" clId="{1864EEB8-368F-4216-8B5D-DAB0CB17B2FF}" dt="2024-02-24T15:06:18.375" v="9056" actId="1076"/>
        <pc:sldMkLst>
          <pc:docMk/>
          <pc:sldMk cId="685982654" sldId="300"/>
        </pc:sldMkLst>
        <pc:spChg chg="del">
          <ac:chgData name="hcy0731tw@outlook.com" userId="008e44666da2c09e" providerId="LiveId" clId="{1864EEB8-368F-4216-8B5D-DAB0CB17B2FF}" dt="2024-02-23T21:11:25.993" v="4760" actId="478"/>
          <ac:spMkLst>
            <pc:docMk/>
            <pc:sldMk cId="685982654" sldId="300"/>
            <ac:spMk id="2" creationId="{4729566D-9196-4963-8F45-9D6C5AF2F69A}"/>
          </ac:spMkLst>
        </pc:spChg>
        <pc:spChg chg="add mod">
          <ac:chgData name="hcy0731tw@outlook.com" userId="008e44666da2c09e" providerId="LiveId" clId="{1864EEB8-368F-4216-8B5D-DAB0CB17B2FF}" dt="2024-02-24T10:14:50.253" v="8662" actId="20577"/>
          <ac:spMkLst>
            <pc:docMk/>
            <pc:sldMk cId="685982654" sldId="300"/>
            <ac:spMk id="3" creationId="{231C3562-A00F-4A1B-B8CB-7E51CCC1BD05}"/>
          </ac:spMkLst>
        </pc:spChg>
        <pc:spChg chg="del">
          <ac:chgData name="hcy0731tw@outlook.com" userId="008e44666da2c09e" providerId="LiveId" clId="{1864EEB8-368F-4216-8B5D-DAB0CB17B2FF}" dt="2024-02-23T21:11:25.993" v="4760" actId="478"/>
          <ac:spMkLst>
            <pc:docMk/>
            <pc:sldMk cId="685982654" sldId="300"/>
            <ac:spMk id="3" creationId="{5C9BFDAD-4B9A-4A62-A7AA-98F0A7ED90AE}"/>
          </ac:spMkLst>
        </pc:spChg>
        <pc:spChg chg="add mod">
          <ac:chgData name="hcy0731tw@outlook.com" userId="008e44666da2c09e" providerId="LiveId" clId="{1864EEB8-368F-4216-8B5D-DAB0CB17B2FF}" dt="2024-02-23T21:11:42.705" v="4772" actId="20577"/>
          <ac:spMkLst>
            <pc:docMk/>
            <pc:sldMk cId="685982654" sldId="300"/>
            <ac:spMk id="4" creationId="{9251BD7E-8C5E-43A5-9950-EF420DF03BA8}"/>
          </ac:spMkLst>
        </pc:spChg>
        <pc:spChg chg="add mod">
          <ac:chgData name="hcy0731tw@outlook.com" userId="008e44666da2c09e" providerId="LiveId" clId="{1864EEB8-368F-4216-8B5D-DAB0CB17B2FF}" dt="2024-02-24T10:16:04.680" v="8706"/>
          <ac:spMkLst>
            <pc:docMk/>
            <pc:sldMk cId="685982654" sldId="300"/>
            <ac:spMk id="5" creationId="{94A49B16-5444-4F83-B556-DE8A2E9ED520}"/>
          </ac:spMkLst>
        </pc:spChg>
        <pc:spChg chg="add del mod">
          <ac:chgData name="hcy0731tw@outlook.com" userId="008e44666da2c09e" providerId="LiveId" clId="{1864EEB8-368F-4216-8B5D-DAB0CB17B2FF}" dt="2024-02-24T10:29:09.971" v="8760" actId="478"/>
          <ac:spMkLst>
            <pc:docMk/>
            <pc:sldMk cId="685982654" sldId="300"/>
            <ac:spMk id="6" creationId="{E0DBF9BD-6A3A-4BA2-B6F2-0D65B79F4B75}"/>
          </ac:spMkLst>
        </pc:spChg>
        <pc:spChg chg="add mod">
          <ac:chgData name="hcy0731tw@outlook.com" userId="008e44666da2c09e" providerId="LiveId" clId="{1864EEB8-368F-4216-8B5D-DAB0CB17B2FF}" dt="2024-02-24T15:06:18.375" v="9056" actId="1076"/>
          <ac:spMkLst>
            <pc:docMk/>
            <pc:sldMk cId="685982654" sldId="300"/>
            <ac:spMk id="7" creationId="{7D280323-8E9F-47E9-B630-3F737B760CDD}"/>
          </ac:spMkLst>
        </pc:spChg>
        <pc:graphicFrameChg chg="add del mod modGraphic">
          <ac:chgData name="hcy0731tw@outlook.com" userId="008e44666da2c09e" providerId="LiveId" clId="{1864EEB8-368F-4216-8B5D-DAB0CB17B2FF}" dt="2024-02-24T13:33:50.557" v="9044" actId="20577"/>
          <ac:graphicFrameMkLst>
            <pc:docMk/>
            <pc:sldMk cId="685982654" sldId="300"/>
            <ac:graphicFrameMk id="2" creationId="{0DDB0CFC-599B-4364-801A-7C602632BB3D}"/>
          </ac:graphicFrameMkLst>
        </pc:graphicFrameChg>
      </pc:sldChg>
      <pc:sldChg chg="modSp add del mod">
        <pc:chgData name="hcy0731tw@outlook.com" userId="008e44666da2c09e" providerId="LiveId" clId="{1864EEB8-368F-4216-8B5D-DAB0CB17B2FF}" dt="2024-02-23T21:14:57.606" v="4870" actId="47"/>
        <pc:sldMkLst>
          <pc:docMk/>
          <pc:sldMk cId="882974269" sldId="301"/>
        </pc:sldMkLst>
        <pc:spChg chg="mod">
          <ac:chgData name="hcy0731tw@outlook.com" userId="008e44666da2c09e" providerId="LiveId" clId="{1864EEB8-368F-4216-8B5D-DAB0CB17B2FF}" dt="2024-02-23T21:13:39.487" v="4857" actId="20577"/>
          <ac:spMkLst>
            <pc:docMk/>
            <pc:sldMk cId="882974269" sldId="301"/>
            <ac:spMk id="39" creationId="{63F2F626-8F41-43C7-AD9D-1C4656C45FF6}"/>
          </ac:spMkLst>
        </pc:spChg>
      </pc:sldChg>
      <pc:sldChg chg="addSp delSp modSp new mod modTransition">
        <pc:chgData name="hcy0731tw@outlook.com" userId="008e44666da2c09e" providerId="LiveId" clId="{1864EEB8-368F-4216-8B5D-DAB0CB17B2FF}" dt="2024-02-24T03:55:16.753" v="8512" actId="207"/>
        <pc:sldMkLst>
          <pc:docMk/>
          <pc:sldMk cId="4181490483" sldId="301"/>
        </pc:sldMkLst>
        <pc:spChg chg="del">
          <ac:chgData name="hcy0731tw@outlook.com" userId="008e44666da2c09e" providerId="LiveId" clId="{1864EEB8-368F-4216-8B5D-DAB0CB17B2FF}" dt="2024-02-23T21:24:53.933" v="4973" actId="478"/>
          <ac:spMkLst>
            <pc:docMk/>
            <pc:sldMk cId="4181490483" sldId="301"/>
            <ac:spMk id="2" creationId="{33B0F703-650C-4196-BDC3-D90F3CC398E0}"/>
          </ac:spMkLst>
        </pc:spChg>
        <pc:spChg chg="del">
          <ac:chgData name="hcy0731tw@outlook.com" userId="008e44666da2c09e" providerId="LiveId" clId="{1864EEB8-368F-4216-8B5D-DAB0CB17B2FF}" dt="2024-02-23T21:24:53.933" v="4973" actId="478"/>
          <ac:spMkLst>
            <pc:docMk/>
            <pc:sldMk cId="4181490483" sldId="301"/>
            <ac:spMk id="3" creationId="{1103A50A-EDB7-4D70-B735-0096BE2EBA24}"/>
          </ac:spMkLst>
        </pc:spChg>
        <pc:spChg chg="add mod">
          <ac:chgData name="hcy0731tw@outlook.com" userId="008e44666da2c09e" providerId="LiveId" clId="{1864EEB8-368F-4216-8B5D-DAB0CB17B2FF}" dt="2024-02-23T21:25:02.668" v="4998" actId="20577"/>
          <ac:spMkLst>
            <pc:docMk/>
            <pc:sldMk cId="4181490483" sldId="301"/>
            <ac:spMk id="4" creationId="{3EA3C72F-A73C-4D91-A59C-63361443FDD7}"/>
          </ac:spMkLst>
        </pc:spChg>
        <pc:spChg chg="add del mod">
          <ac:chgData name="hcy0731tw@outlook.com" userId="008e44666da2c09e" providerId="LiveId" clId="{1864EEB8-368F-4216-8B5D-DAB0CB17B2FF}" dt="2024-02-24T03:47:43.854" v="8479" actId="478"/>
          <ac:spMkLst>
            <pc:docMk/>
            <pc:sldMk cId="4181490483" sldId="301"/>
            <ac:spMk id="5" creationId="{7629BDBF-AEBA-431F-8BB1-6AE9AA0C5C2A}"/>
          </ac:spMkLst>
        </pc:spChg>
        <pc:spChg chg="add mod">
          <ac:chgData name="hcy0731tw@outlook.com" userId="008e44666da2c09e" providerId="LiveId" clId="{1864EEB8-368F-4216-8B5D-DAB0CB17B2FF}" dt="2024-02-24T03:55:16.753" v="8512" actId="207"/>
          <ac:spMkLst>
            <pc:docMk/>
            <pc:sldMk cId="4181490483" sldId="301"/>
            <ac:spMk id="6" creationId="{69C138C1-054E-4EEC-999F-E0B079C0A91D}"/>
          </ac:spMkLst>
        </pc:spChg>
      </pc:sldChg>
      <pc:sldChg chg="addSp delSp modSp new mod modTransition">
        <pc:chgData name="hcy0731tw@outlook.com" userId="008e44666da2c09e" providerId="LiveId" clId="{1864EEB8-368F-4216-8B5D-DAB0CB17B2FF}" dt="2024-02-23T21:44:34.814" v="5151"/>
        <pc:sldMkLst>
          <pc:docMk/>
          <pc:sldMk cId="2839429952" sldId="302"/>
        </pc:sldMkLst>
        <pc:spChg chg="del">
          <ac:chgData name="hcy0731tw@outlook.com" userId="008e44666da2c09e" providerId="LiveId" clId="{1864EEB8-368F-4216-8B5D-DAB0CB17B2FF}" dt="2024-02-23T21:32:01.962" v="5047" actId="478"/>
          <ac:spMkLst>
            <pc:docMk/>
            <pc:sldMk cId="2839429952" sldId="302"/>
            <ac:spMk id="2" creationId="{4E6623D0-F878-4BB7-B8E1-D51BB69DA92A}"/>
          </ac:spMkLst>
        </pc:spChg>
        <pc:spChg chg="del">
          <ac:chgData name="hcy0731tw@outlook.com" userId="008e44666da2c09e" providerId="LiveId" clId="{1864EEB8-368F-4216-8B5D-DAB0CB17B2FF}" dt="2024-02-23T21:32:01.962" v="5047" actId="478"/>
          <ac:spMkLst>
            <pc:docMk/>
            <pc:sldMk cId="2839429952" sldId="302"/>
            <ac:spMk id="3" creationId="{2C1AFA5B-6D4A-410B-A020-E5B8EE45BF6F}"/>
          </ac:spMkLst>
        </pc:spChg>
        <pc:spChg chg="add del mod">
          <ac:chgData name="hcy0731tw@outlook.com" userId="008e44666da2c09e" providerId="LiveId" clId="{1864EEB8-368F-4216-8B5D-DAB0CB17B2FF}" dt="2024-02-23T21:39:35.303" v="5072" actId="478"/>
          <ac:spMkLst>
            <pc:docMk/>
            <pc:sldMk cId="2839429952" sldId="302"/>
            <ac:spMk id="6" creationId="{EDD0962C-FE87-45C1-8014-2E968C71290B}"/>
          </ac:spMkLst>
        </pc:spChg>
        <pc:spChg chg="add mod">
          <ac:chgData name="hcy0731tw@outlook.com" userId="008e44666da2c09e" providerId="LiveId" clId="{1864EEB8-368F-4216-8B5D-DAB0CB17B2FF}" dt="2024-02-23T21:43:06.228" v="5131" actId="1036"/>
          <ac:spMkLst>
            <pc:docMk/>
            <pc:sldMk cId="2839429952" sldId="302"/>
            <ac:spMk id="7" creationId="{9DE54A1A-CD65-453D-9EB8-BFABD7F77CBB}"/>
          </ac:spMkLst>
        </pc:spChg>
        <pc:picChg chg="add del mod ord">
          <ac:chgData name="hcy0731tw@outlook.com" userId="008e44666da2c09e" providerId="LiveId" clId="{1864EEB8-368F-4216-8B5D-DAB0CB17B2FF}" dt="2024-02-23T21:39:35.911" v="5073" actId="478"/>
          <ac:picMkLst>
            <pc:docMk/>
            <pc:sldMk cId="2839429952" sldId="302"/>
            <ac:picMk id="5" creationId="{E77C84DD-8C77-460A-A960-9883DDA8B147}"/>
          </ac:picMkLst>
        </pc:picChg>
        <pc:picChg chg="add del mod">
          <ac:chgData name="hcy0731tw@outlook.com" userId="008e44666da2c09e" providerId="LiveId" clId="{1864EEB8-368F-4216-8B5D-DAB0CB17B2FF}" dt="2024-02-23T21:41:20.366" v="5103" actId="478"/>
          <ac:picMkLst>
            <pc:docMk/>
            <pc:sldMk cId="2839429952" sldId="302"/>
            <ac:picMk id="9" creationId="{54A99FED-A765-42C4-9607-DB7A010DA12F}"/>
          </ac:picMkLst>
        </pc:picChg>
        <pc:picChg chg="add mod">
          <ac:chgData name="hcy0731tw@outlook.com" userId="008e44666da2c09e" providerId="LiveId" clId="{1864EEB8-368F-4216-8B5D-DAB0CB17B2FF}" dt="2024-02-23T21:43:07.139" v="5132" actId="1036"/>
          <ac:picMkLst>
            <pc:docMk/>
            <pc:sldMk cId="2839429952" sldId="302"/>
            <ac:picMk id="11" creationId="{48D346FF-3539-488E-A8C9-F22985DA570F}"/>
          </ac:picMkLst>
        </pc:picChg>
      </pc:sldChg>
      <pc:sldChg chg="delSp new del mod">
        <pc:chgData name="hcy0731tw@outlook.com" userId="008e44666da2c09e" providerId="LiveId" clId="{1864EEB8-368F-4216-8B5D-DAB0CB17B2FF}" dt="2024-02-23T21:31:53.764" v="5045" actId="47"/>
        <pc:sldMkLst>
          <pc:docMk/>
          <pc:sldMk cId="4136563435" sldId="302"/>
        </pc:sldMkLst>
        <pc:spChg chg="del">
          <ac:chgData name="hcy0731tw@outlook.com" userId="008e44666da2c09e" providerId="LiveId" clId="{1864EEB8-368F-4216-8B5D-DAB0CB17B2FF}" dt="2024-02-23T21:30:21.165" v="5044" actId="478"/>
          <ac:spMkLst>
            <pc:docMk/>
            <pc:sldMk cId="4136563435" sldId="302"/>
            <ac:spMk id="2" creationId="{BB010A8B-C178-4366-838F-584E324AE546}"/>
          </ac:spMkLst>
        </pc:spChg>
        <pc:spChg chg="del">
          <ac:chgData name="hcy0731tw@outlook.com" userId="008e44666da2c09e" providerId="LiveId" clId="{1864EEB8-368F-4216-8B5D-DAB0CB17B2FF}" dt="2024-02-23T21:30:21.165" v="5044" actId="478"/>
          <ac:spMkLst>
            <pc:docMk/>
            <pc:sldMk cId="4136563435" sldId="302"/>
            <ac:spMk id="3" creationId="{D41B3B02-7D53-4D93-B89E-3E83E1B2A364}"/>
          </ac:spMkLst>
        </pc:spChg>
      </pc:sldChg>
      <pc:sldMasterChg chg="delSp modSp mod">
        <pc:chgData name="hcy0731tw@outlook.com" userId="008e44666da2c09e" providerId="LiveId" clId="{1864EEB8-368F-4216-8B5D-DAB0CB17B2FF}" dt="2024-02-23T14:13:30.181" v="49" actId="1037"/>
        <pc:sldMasterMkLst>
          <pc:docMk/>
          <pc:sldMasterMk cId="0" sldId="2147483672"/>
        </pc:sldMasterMkLst>
        <pc:spChg chg="del">
          <ac:chgData name="hcy0731tw@outlook.com" userId="008e44666da2c09e" providerId="LiveId" clId="{1864EEB8-368F-4216-8B5D-DAB0CB17B2FF}" dt="2024-02-23T14:09:46.638" v="2" actId="478"/>
          <ac:spMkLst>
            <pc:docMk/>
            <pc:sldMasterMk cId="0" sldId="2147483672"/>
            <ac:spMk id="10246" creationId="{00000000-0000-0000-0000-000000000000}"/>
          </ac:spMkLst>
        </pc:spChg>
        <pc:spChg chg="mod">
          <ac:chgData name="hcy0731tw@outlook.com" userId="008e44666da2c09e" providerId="LiveId" clId="{1864EEB8-368F-4216-8B5D-DAB0CB17B2FF}" dt="2024-02-23T14:13:24.264" v="46" actId="14100"/>
          <ac:spMkLst>
            <pc:docMk/>
            <pc:sldMasterMk cId="0" sldId="2147483672"/>
            <ac:spMk id="10248" creationId="{00000000-0000-0000-0000-000000000000}"/>
          </ac:spMkLst>
        </pc:spChg>
        <pc:spChg chg="del">
          <ac:chgData name="hcy0731tw@outlook.com" userId="008e44666da2c09e" providerId="LiveId" clId="{1864EEB8-368F-4216-8B5D-DAB0CB17B2FF}" dt="2024-02-23T14:09:45.168" v="1" actId="478"/>
          <ac:spMkLst>
            <pc:docMk/>
            <pc:sldMasterMk cId="0" sldId="2147483672"/>
            <ac:spMk id="10256" creationId="{00000000-0000-0000-0000-000000000000}"/>
          </ac:spMkLst>
        </pc:spChg>
        <pc:spChg chg="mod">
          <ac:chgData name="hcy0731tw@outlook.com" userId="008e44666da2c09e" providerId="LiveId" clId="{1864EEB8-368F-4216-8B5D-DAB0CB17B2FF}" dt="2024-02-23T14:13:30.181" v="49" actId="1037"/>
          <ac:spMkLst>
            <pc:docMk/>
            <pc:sldMasterMk cId="0" sldId="2147483672"/>
            <ac:spMk id="10257" creationId="{00000000-0000-0000-0000-000000000000}"/>
          </ac:spMkLst>
        </pc:spChg>
        <pc:picChg chg="del">
          <ac:chgData name="hcy0731tw@outlook.com" userId="008e44666da2c09e" providerId="LiveId" clId="{1864EEB8-368F-4216-8B5D-DAB0CB17B2FF}" dt="2024-02-23T14:09:43.522" v="0" actId="478"/>
          <ac:picMkLst>
            <pc:docMk/>
            <pc:sldMasterMk cId="0" sldId="2147483672"/>
            <ac:picMk id="10249" creationId="{00000000-0000-0000-0000-000000000000}"/>
          </ac:picMkLst>
        </pc:picChg>
      </pc:sldMasterChg>
    </pc:docChg>
  </pc:docChgLst>
  <pc:docChgLst>
    <pc:chgData name="hcy0731tw@outlook.com" userId="008e44666da2c09e" providerId="LiveId" clId="{F4549E58-006A-4181-868D-86507C7D2054}"/>
    <pc:docChg chg="undo redo custSel modSld">
      <pc:chgData name="hcy0731tw@outlook.com" userId="008e44666da2c09e" providerId="LiveId" clId="{F4549E58-006A-4181-868D-86507C7D2054}" dt="2024-02-25T06:11:31.711" v="1358" actId="208"/>
      <pc:docMkLst>
        <pc:docMk/>
      </pc:docMkLst>
      <pc:sldChg chg="modSp mod">
        <pc:chgData name="hcy0731tw@outlook.com" userId="008e44666da2c09e" providerId="LiveId" clId="{F4549E58-006A-4181-868D-86507C7D2054}" dt="2024-02-25T05:59:34.917" v="1067" actId="20577"/>
        <pc:sldMkLst>
          <pc:docMk/>
          <pc:sldMk cId="1505674160" sldId="273"/>
        </pc:sldMkLst>
        <pc:spChg chg="mod">
          <ac:chgData name="hcy0731tw@outlook.com" userId="008e44666da2c09e" providerId="LiveId" clId="{F4549E58-006A-4181-868D-86507C7D2054}" dt="2024-02-25T05:59:34.917" v="1067" actId="20577"/>
          <ac:spMkLst>
            <pc:docMk/>
            <pc:sldMk cId="1505674160" sldId="273"/>
            <ac:spMk id="4" creationId="{00000000-0000-0000-0000-000000000000}"/>
          </ac:spMkLst>
        </pc:spChg>
      </pc:sldChg>
      <pc:sldChg chg="modSp mod">
        <pc:chgData name="hcy0731tw@outlook.com" userId="008e44666da2c09e" providerId="LiveId" clId="{F4549E58-006A-4181-868D-86507C7D2054}" dt="2024-02-25T04:18:02.282" v="98" actId="20577"/>
        <pc:sldMkLst>
          <pc:docMk/>
          <pc:sldMk cId="2067105612" sldId="274"/>
        </pc:sldMkLst>
        <pc:spChg chg="mod">
          <ac:chgData name="hcy0731tw@outlook.com" userId="008e44666da2c09e" providerId="LiveId" clId="{F4549E58-006A-4181-868D-86507C7D2054}" dt="2024-02-25T04:18:02.282" v="98" actId="20577"/>
          <ac:spMkLst>
            <pc:docMk/>
            <pc:sldMk cId="2067105612" sldId="274"/>
            <ac:spMk id="7" creationId="{00000000-0000-0000-0000-000000000000}"/>
          </ac:spMkLst>
        </pc:spChg>
      </pc:sldChg>
      <pc:sldChg chg="addSp modSp mod">
        <pc:chgData name="hcy0731tw@outlook.com" userId="008e44666da2c09e" providerId="LiveId" clId="{F4549E58-006A-4181-868D-86507C7D2054}" dt="2024-02-25T06:05:37.558" v="1234" actId="1035"/>
        <pc:sldMkLst>
          <pc:docMk/>
          <pc:sldMk cId="4057862143" sldId="275"/>
        </pc:sldMkLst>
        <pc:spChg chg="mod">
          <ac:chgData name="hcy0731tw@outlook.com" userId="008e44666da2c09e" providerId="LiveId" clId="{F4549E58-006A-4181-868D-86507C7D2054}" dt="2024-02-25T06:05:37.558" v="1234" actId="1035"/>
          <ac:spMkLst>
            <pc:docMk/>
            <pc:sldMk cId="4057862143" sldId="275"/>
            <ac:spMk id="2" creationId="{00000000-0000-0000-0000-000000000000}"/>
          </ac:spMkLst>
        </pc:spChg>
        <pc:spChg chg="add mod">
          <ac:chgData name="hcy0731tw@outlook.com" userId="008e44666da2c09e" providerId="LiveId" clId="{F4549E58-006A-4181-868D-86507C7D2054}" dt="2024-02-25T06:05:35.116" v="1233" actId="1076"/>
          <ac:spMkLst>
            <pc:docMk/>
            <pc:sldMk cId="4057862143" sldId="275"/>
            <ac:spMk id="3" creationId="{9EF02175-8855-402D-80C1-BC94D63E5F1E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16" creationId="{00000000-0000-0000-0000-000000000000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25" creationId="{29842110-C59D-4ACF-A74B-B1D37D99DB36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27" creationId="{41B39A45-89D8-4CED-8E99-F6EB33D51917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28" creationId="{B27F1907-3D6C-4A3A-90F6-B2367F777428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32" creationId="{183A8889-4401-4BCC-B4F4-982853923A80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37" creationId="{36607F32-CF82-490B-89EE-11BB5793D3F8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41" creationId="{6DAFBA5A-52A4-4A27-AA8E-70708BBEFEF4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42" creationId="{193D5830-62C8-4D0E-B12E-922486862623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47" creationId="{7F64E8CB-DFD5-4E64-BE2F-609B8829F2A9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48" creationId="{E9B9AF08-FE3A-431D-BB8E-01AF52A0E219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53" creationId="{1E329C87-3ECD-4288-8E17-F78877E31396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54" creationId="{1B8DBC3A-E843-4D21-B7F9-E207C96299DA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67" creationId="{E33A5BBC-35D5-4492-AFF6-9E9F08B3C36C}"/>
          </ac:spMkLst>
        </pc:spChg>
        <pc:spChg chg="mod">
          <ac:chgData name="hcy0731tw@outlook.com" userId="008e44666da2c09e" providerId="LiveId" clId="{F4549E58-006A-4181-868D-86507C7D2054}" dt="2024-02-25T06:05:03.904" v="1221" actId="1076"/>
          <ac:spMkLst>
            <pc:docMk/>
            <pc:sldMk cId="4057862143" sldId="275"/>
            <ac:spMk id="68" creationId="{CAB0A1D2-2804-4C55-AFAD-0096C6041943}"/>
          </ac:spMkLst>
        </pc:spChg>
        <pc:spChg chg="mod">
          <ac:chgData name="hcy0731tw@outlook.com" userId="008e44666da2c09e" providerId="LiveId" clId="{F4549E58-006A-4181-868D-86507C7D2054}" dt="2024-02-25T06:04:59.315" v="1220" actId="1076"/>
          <ac:spMkLst>
            <pc:docMk/>
            <pc:sldMk cId="4057862143" sldId="275"/>
            <ac:spMk id="73" creationId="{DE9BECF1-504D-4F98-B034-809B523F40D8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74" creationId="{E773F0CA-2438-4B81-87DC-1A66ABC4D568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75" creationId="{944038C2-799E-4F3B-B5E3-95E8A5D45039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77" creationId="{9A2DA316-024A-4AD8-800D-EAE2C1E7B66E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3077" creationId="{8FECA0FE-314F-46EA-A588-F923966B77EC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3078" creationId="{97B63AC5-D84C-434D-8CFC-38B408B15AE6}"/>
          </ac:spMkLst>
        </pc:spChg>
        <pc:spChg chg="mod">
          <ac:chgData name="hcy0731tw@outlook.com" userId="008e44666da2c09e" providerId="LiveId" clId="{F4549E58-006A-4181-868D-86507C7D2054}" dt="2024-02-25T06:05:09.752" v="1225" actId="1035"/>
          <ac:spMkLst>
            <pc:docMk/>
            <pc:sldMk cId="4057862143" sldId="275"/>
            <ac:spMk id="3082" creationId="{27F36805-CB11-46A4-A61E-8DB20717744E}"/>
          </ac:spMkLst>
        </pc:spChg>
        <pc:grpChg chg="mod">
          <ac:chgData name="hcy0731tw@outlook.com" userId="008e44666da2c09e" providerId="LiveId" clId="{F4549E58-006A-4181-868D-86507C7D2054}" dt="2024-02-25T06:05:09.752" v="1225" actId="1035"/>
          <ac:grpSpMkLst>
            <pc:docMk/>
            <pc:sldMk cId="4057862143" sldId="275"/>
            <ac:grpSpMk id="3075" creationId="{A4FDDB8D-E979-4C28-906D-3F64ECB07647}"/>
          </ac:grpSpMkLst>
        </pc:grpChg>
        <pc:graphicFrameChg chg="modGraphic">
          <ac:chgData name="hcy0731tw@outlook.com" userId="008e44666da2c09e" providerId="LiveId" clId="{F4549E58-006A-4181-868D-86507C7D2054}" dt="2024-02-25T06:04:54.904" v="1219" actId="14100"/>
          <ac:graphicFrameMkLst>
            <pc:docMk/>
            <pc:sldMk cId="4057862143" sldId="275"/>
            <ac:graphicFrameMk id="11" creationId="{00000000-0000-0000-0000-000000000000}"/>
          </ac:graphicFrameMkLst>
        </pc:graphicFrameChg>
        <pc:graphicFrameChg chg="mod">
          <ac:chgData name="hcy0731tw@outlook.com" userId="008e44666da2c09e" providerId="LiveId" clId="{F4549E58-006A-4181-868D-86507C7D2054}" dt="2024-02-25T06:05:09.752" v="1225" actId="1035"/>
          <ac:graphicFrameMkLst>
            <pc:docMk/>
            <pc:sldMk cId="4057862143" sldId="275"/>
            <ac:graphicFrameMk id="61" creationId="{628A58E2-6646-42F1-B026-8AD2CC8566C7}"/>
          </ac:graphicFrameMkLst>
        </pc:graphicFrameChg>
        <pc:picChg chg="mod">
          <ac:chgData name="hcy0731tw@outlook.com" userId="008e44666da2c09e" providerId="LiveId" clId="{F4549E58-006A-4181-868D-86507C7D2054}" dt="2024-02-25T06:05:09.752" v="1225" actId="1035"/>
          <ac:picMkLst>
            <pc:docMk/>
            <pc:sldMk cId="4057862143" sldId="275"/>
            <ac:picMk id="63" creationId="{0F2EB1CB-A396-415E-88F9-D7832CA2913F}"/>
          </ac:picMkLst>
        </pc:picChg>
        <pc:picChg chg="mod">
          <ac:chgData name="hcy0731tw@outlook.com" userId="008e44666da2c09e" providerId="LiveId" clId="{F4549E58-006A-4181-868D-86507C7D2054}" dt="2024-02-25T06:05:09.752" v="1225" actId="1035"/>
          <ac:picMkLst>
            <pc:docMk/>
            <pc:sldMk cId="4057862143" sldId="275"/>
            <ac:picMk id="3074" creationId="{96F558CD-5193-45F2-A2B9-81DF0DC578A7}"/>
          </ac:picMkLst>
        </pc:picChg>
        <pc:cxnChg chg="mod">
          <ac:chgData name="hcy0731tw@outlook.com" userId="008e44666da2c09e" providerId="LiveId" clId="{F4549E58-006A-4181-868D-86507C7D2054}" dt="2024-02-25T06:05:09.752" v="1225" actId="1035"/>
          <ac:cxnSpMkLst>
            <pc:docMk/>
            <pc:sldMk cId="4057862143" sldId="275"/>
            <ac:cxnSpMk id="30" creationId="{03E4E63D-96D8-4E9A-B364-100EC99FBB1D}"/>
          </ac:cxnSpMkLst>
        </pc:cxnChg>
        <pc:cxnChg chg="mod">
          <ac:chgData name="hcy0731tw@outlook.com" userId="008e44666da2c09e" providerId="LiveId" clId="{F4549E58-006A-4181-868D-86507C7D2054}" dt="2024-02-25T06:05:09.752" v="1225" actId="1035"/>
          <ac:cxnSpMkLst>
            <pc:docMk/>
            <pc:sldMk cId="4057862143" sldId="275"/>
            <ac:cxnSpMk id="33" creationId="{D11AB587-82C1-4072-B2DE-5372760BDC1D}"/>
          </ac:cxnSpMkLst>
        </pc:cxnChg>
        <pc:cxnChg chg="mod">
          <ac:chgData name="hcy0731tw@outlook.com" userId="008e44666da2c09e" providerId="LiveId" clId="{F4549E58-006A-4181-868D-86507C7D2054}" dt="2024-02-25T06:05:09.752" v="1225" actId="1035"/>
          <ac:cxnSpMkLst>
            <pc:docMk/>
            <pc:sldMk cId="4057862143" sldId="275"/>
            <ac:cxnSpMk id="44" creationId="{BD57586A-824C-44AE-A8E4-8764A7F81C21}"/>
          </ac:cxnSpMkLst>
        </pc:cxnChg>
        <pc:cxnChg chg="mod">
          <ac:chgData name="hcy0731tw@outlook.com" userId="008e44666da2c09e" providerId="LiveId" clId="{F4549E58-006A-4181-868D-86507C7D2054}" dt="2024-02-25T06:05:09.752" v="1225" actId="1035"/>
          <ac:cxnSpMkLst>
            <pc:docMk/>
            <pc:sldMk cId="4057862143" sldId="275"/>
            <ac:cxnSpMk id="49" creationId="{F9D7D6A1-7C00-450D-9902-AC8F0F907B5D}"/>
          </ac:cxnSpMkLst>
        </pc:cxnChg>
        <pc:cxnChg chg="mod">
          <ac:chgData name="hcy0731tw@outlook.com" userId="008e44666da2c09e" providerId="LiveId" clId="{F4549E58-006A-4181-868D-86507C7D2054}" dt="2024-02-25T06:05:09.752" v="1225" actId="1035"/>
          <ac:cxnSpMkLst>
            <pc:docMk/>
            <pc:sldMk cId="4057862143" sldId="275"/>
            <ac:cxnSpMk id="55" creationId="{F5CB832D-014F-4935-97BB-4DF2D7121ADB}"/>
          </ac:cxnSpMkLst>
        </pc:cxnChg>
        <pc:cxnChg chg="mod">
          <ac:chgData name="hcy0731tw@outlook.com" userId="008e44666da2c09e" providerId="LiveId" clId="{F4549E58-006A-4181-868D-86507C7D2054}" dt="2024-02-25T06:05:09.752" v="1225" actId="1035"/>
          <ac:cxnSpMkLst>
            <pc:docMk/>
            <pc:sldMk cId="4057862143" sldId="275"/>
            <ac:cxnSpMk id="3080" creationId="{4761BCAC-6831-4EB8-B3E7-424B31035729}"/>
          </ac:cxnSpMkLst>
        </pc:cxnChg>
      </pc:sldChg>
      <pc:sldChg chg="addSp delSp modSp mod">
        <pc:chgData name="hcy0731tw@outlook.com" userId="008e44666da2c09e" providerId="LiveId" clId="{F4549E58-006A-4181-868D-86507C7D2054}" dt="2024-02-25T06:11:31.711" v="1358" actId="208"/>
        <pc:sldMkLst>
          <pc:docMk/>
          <pc:sldMk cId="785849378" sldId="287"/>
        </pc:sldMkLst>
        <pc:spChg chg="add mod">
          <ac:chgData name="hcy0731tw@outlook.com" userId="008e44666da2c09e" providerId="LiveId" clId="{F4549E58-006A-4181-868D-86507C7D2054}" dt="2024-02-25T06:07:39.772" v="1270" actId="14100"/>
          <ac:spMkLst>
            <pc:docMk/>
            <pc:sldMk cId="785849378" sldId="287"/>
            <ac:spMk id="2" creationId="{AF16758B-3160-476B-B330-D4C70A707F2D}"/>
          </ac:spMkLst>
        </pc:spChg>
        <pc:spChg chg="add mod">
          <ac:chgData name="hcy0731tw@outlook.com" userId="008e44666da2c09e" providerId="LiveId" clId="{F4549E58-006A-4181-868D-86507C7D2054}" dt="2024-02-25T06:07:42.771" v="1271" actId="14100"/>
          <ac:spMkLst>
            <pc:docMk/>
            <pc:sldMk cId="785849378" sldId="287"/>
            <ac:spMk id="10" creationId="{77C9A302-2E1D-4779-8C3A-B480B2CFFD92}"/>
          </ac:spMkLst>
        </pc:spChg>
        <pc:spChg chg="add mod">
          <ac:chgData name="hcy0731tw@outlook.com" userId="008e44666da2c09e" providerId="LiveId" clId="{F4549E58-006A-4181-868D-86507C7D2054}" dt="2024-02-25T06:07:45.898" v="1272" actId="14100"/>
          <ac:spMkLst>
            <pc:docMk/>
            <pc:sldMk cId="785849378" sldId="287"/>
            <ac:spMk id="11" creationId="{E3153127-90EA-40C6-A029-AC0263AB5C01}"/>
          </ac:spMkLst>
        </pc:spChg>
        <pc:spChg chg="add mod">
          <ac:chgData name="hcy0731tw@outlook.com" userId="008e44666da2c09e" providerId="LiveId" clId="{F4549E58-006A-4181-868D-86507C7D2054}" dt="2024-02-25T06:07:22.348" v="1261" actId="1076"/>
          <ac:spMkLst>
            <pc:docMk/>
            <pc:sldMk cId="785849378" sldId="287"/>
            <ac:spMk id="13" creationId="{E43AC91E-D5C3-4535-A00D-917DE36B8487}"/>
          </ac:spMkLst>
        </pc:spChg>
        <pc:spChg chg="add mod">
          <ac:chgData name="hcy0731tw@outlook.com" userId="008e44666da2c09e" providerId="LiveId" clId="{F4549E58-006A-4181-868D-86507C7D2054}" dt="2024-02-25T06:07:27.211" v="1265" actId="20577"/>
          <ac:spMkLst>
            <pc:docMk/>
            <pc:sldMk cId="785849378" sldId="287"/>
            <ac:spMk id="14" creationId="{3007B457-DCB7-418B-A699-34905D6299E3}"/>
          </ac:spMkLst>
        </pc:spChg>
        <pc:spChg chg="add mod">
          <ac:chgData name="hcy0731tw@outlook.com" userId="008e44666da2c09e" providerId="LiveId" clId="{F4549E58-006A-4181-868D-86507C7D2054}" dt="2024-02-25T06:07:32.762" v="1269" actId="20577"/>
          <ac:spMkLst>
            <pc:docMk/>
            <pc:sldMk cId="785849378" sldId="287"/>
            <ac:spMk id="15" creationId="{B1CAB4AD-E645-4094-ABD0-4535045FB0E1}"/>
          </ac:spMkLst>
        </pc:spChg>
        <pc:graphicFrameChg chg="add mod modGraphic">
          <ac:chgData name="hcy0731tw@outlook.com" userId="008e44666da2c09e" providerId="LiveId" clId="{F4549E58-006A-4181-868D-86507C7D2054}" dt="2024-02-25T06:09:44.070" v="1325" actId="1076"/>
          <ac:graphicFrameMkLst>
            <pc:docMk/>
            <pc:sldMk cId="785849378" sldId="287"/>
            <ac:graphicFrameMk id="4" creationId="{ABF72A52-AE9A-47E2-8460-FAA1845F6B7B}"/>
          </ac:graphicFrameMkLst>
        </pc:graphicFrameChg>
        <pc:picChg chg="del mod">
          <ac:chgData name="hcy0731tw@outlook.com" userId="008e44666da2c09e" providerId="LiveId" clId="{F4549E58-006A-4181-868D-86507C7D2054}" dt="2024-02-25T06:09:16.978" v="1310" actId="478"/>
          <ac:picMkLst>
            <pc:docMk/>
            <pc:sldMk cId="785849378" sldId="287"/>
            <ac:picMk id="3" creationId="{44D95226-0E50-447F-B234-7C3A53B75BCA}"/>
          </ac:picMkLst>
        </pc:picChg>
        <pc:picChg chg="mod">
          <ac:chgData name="hcy0731tw@outlook.com" userId="008e44666da2c09e" providerId="LiveId" clId="{F4549E58-006A-4181-868D-86507C7D2054}" dt="2024-02-25T06:06:46.886" v="1251" actId="1076"/>
          <ac:picMkLst>
            <pc:docMk/>
            <pc:sldMk cId="785849378" sldId="287"/>
            <ac:picMk id="32" creationId="{05022E5B-3FAA-4607-A941-B096D2303F85}"/>
          </ac:picMkLst>
        </pc:picChg>
        <pc:cxnChg chg="add del mod">
          <ac:chgData name="hcy0731tw@outlook.com" userId="008e44666da2c09e" providerId="LiveId" clId="{F4549E58-006A-4181-868D-86507C7D2054}" dt="2024-02-25T06:11:31.711" v="1358" actId="208"/>
          <ac:cxnSpMkLst>
            <pc:docMk/>
            <pc:sldMk cId="785849378" sldId="287"/>
            <ac:cxnSpMk id="17" creationId="{6146852B-1E0C-4760-859D-27D1A48E5AC7}"/>
          </ac:cxnSpMkLst>
        </pc:cxnChg>
        <pc:cxnChg chg="add mod">
          <ac:chgData name="hcy0731tw@outlook.com" userId="008e44666da2c09e" providerId="LiveId" clId="{F4549E58-006A-4181-868D-86507C7D2054}" dt="2024-02-25T06:10:03.358" v="1342" actId="208"/>
          <ac:cxnSpMkLst>
            <pc:docMk/>
            <pc:sldMk cId="785849378" sldId="287"/>
            <ac:cxnSpMk id="18" creationId="{AA847DE6-BED9-48D4-9652-298EF46F8232}"/>
          </ac:cxnSpMkLst>
        </pc:cxnChg>
        <pc:cxnChg chg="add del mod">
          <ac:chgData name="hcy0731tw@outlook.com" userId="008e44666da2c09e" providerId="LiveId" clId="{F4549E58-006A-4181-868D-86507C7D2054}" dt="2024-02-25T06:11:21.262" v="1354" actId="478"/>
          <ac:cxnSpMkLst>
            <pc:docMk/>
            <pc:sldMk cId="785849378" sldId="287"/>
            <ac:cxnSpMk id="19" creationId="{6146852B-1E0C-4760-859D-27D1A48E5AC7}"/>
          </ac:cxnSpMkLst>
        </pc:cxnChg>
      </pc:sldChg>
      <pc:sldChg chg="addSp delSp modSp mod">
        <pc:chgData name="hcy0731tw@outlook.com" userId="008e44666da2c09e" providerId="LiveId" clId="{F4549E58-006A-4181-868D-86507C7D2054}" dt="2024-02-25T05:54:43.295" v="951" actId="20577"/>
        <pc:sldMkLst>
          <pc:docMk/>
          <pc:sldMk cId="3369692485" sldId="289"/>
        </pc:sldMkLst>
        <pc:spChg chg="add mod">
          <ac:chgData name="hcy0731tw@outlook.com" userId="008e44666da2c09e" providerId="LiveId" clId="{F4549E58-006A-4181-868D-86507C7D2054}" dt="2024-02-25T04:43:17.324" v="111" actId="20577"/>
          <ac:spMkLst>
            <pc:docMk/>
            <pc:sldMk cId="3369692485" sldId="289"/>
            <ac:spMk id="6" creationId="{16693CF3-4C20-4F2D-92E7-AAF302ACC96F}"/>
          </ac:spMkLst>
        </pc:spChg>
        <pc:spChg chg="add mod">
          <ac:chgData name="hcy0731tw@outlook.com" userId="008e44666da2c09e" providerId="LiveId" clId="{F4549E58-006A-4181-868D-86507C7D2054}" dt="2024-02-25T05:07:10.802" v="172" actId="1035"/>
          <ac:spMkLst>
            <pc:docMk/>
            <pc:sldMk cId="3369692485" sldId="289"/>
            <ac:spMk id="10" creationId="{0AA7B0D8-E2DF-499A-90D6-5F4D9A3D0D7B}"/>
          </ac:spMkLst>
        </pc:spChg>
        <pc:spChg chg="add mod">
          <ac:chgData name="hcy0731tw@outlook.com" userId="008e44666da2c09e" providerId="LiveId" clId="{F4549E58-006A-4181-868D-86507C7D2054}" dt="2024-02-25T05:07:10.802" v="172" actId="1035"/>
          <ac:spMkLst>
            <pc:docMk/>
            <pc:sldMk cId="3369692485" sldId="289"/>
            <ac:spMk id="12" creationId="{65DDB212-DD9B-468B-B9E4-3F83977F7433}"/>
          </ac:spMkLst>
        </pc:spChg>
        <pc:spChg chg="add mod">
          <ac:chgData name="hcy0731tw@outlook.com" userId="008e44666da2c09e" providerId="LiveId" clId="{F4549E58-006A-4181-868D-86507C7D2054}" dt="2024-02-25T05:08:00.488" v="208" actId="14100"/>
          <ac:spMkLst>
            <pc:docMk/>
            <pc:sldMk cId="3369692485" sldId="289"/>
            <ac:spMk id="16" creationId="{A6AF6BB7-EAC5-4CAA-9D87-7CBBBD0F8113}"/>
          </ac:spMkLst>
        </pc:spChg>
        <pc:spChg chg="add mod">
          <ac:chgData name="hcy0731tw@outlook.com" userId="008e44666da2c09e" providerId="LiveId" clId="{F4549E58-006A-4181-868D-86507C7D2054}" dt="2024-02-25T05:08:44.625" v="248" actId="1076"/>
          <ac:spMkLst>
            <pc:docMk/>
            <pc:sldMk cId="3369692485" sldId="289"/>
            <ac:spMk id="17" creationId="{742E5B78-AE55-4F65-91DE-25A8FFF7DCED}"/>
          </ac:spMkLst>
        </pc:spChg>
        <pc:spChg chg="add mod">
          <ac:chgData name="hcy0731tw@outlook.com" userId="008e44666da2c09e" providerId="LiveId" clId="{F4549E58-006A-4181-868D-86507C7D2054}" dt="2024-02-25T05:08:09.074" v="213" actId="1037"/>
          <ac:spMkLst>
            <pc:docMk/>
            <pc:sldMk cId="3369692485" sldId="289"/>
            <ac:spMk id="18" creationId="{927B3D9E-CE0B-45D9-8128-71B4A0ADB2FA}"/>
          </ac:spMkLst>
        </pc:spChg>
        <pc:spChg chg="mod">
          <ac:chgData name="hcy0731tw@outlook.com" userId="008e44666da2c09e" providerId="LiveId" clId="{F4549E58-006A-4181-868D-86507C7D2054}" dt="2024-02-25T04:17:31.037" v="80" actId="1076"/>
          <ac:spMkLst>
            <pc:docMk/>
            <pc:sldMk cId="3369692485" sldId="289"/>
            <ac:spMk id="20" creationId="{565D623A-4899-45D3-BDFB-A52BDC55C4D9}"/>
          </ac:spMkLst>
        </pc:spChg>
        <pc:spChg chg="add mod">
          <ac:chgData name="hcy0731tw@outlook.com" userId="008e44666da2c09e" providerId="LiveId" clId="{F4549E58-006A-4181-868D-86507C7D2054}" dt="2024-02-25T05:08:47.601" v="250" actId="1076"/>
          <ac:spMkLst>
            <pc:docMk/>
            <pc:sldMk cId="3369692485" sldId="289"/>
            <ac:spMk id="21" creationId="{BD182640-9530-4D45-92CC-4C74A02A46FA}"/>
          </ac:spMkLst>
        </pc:spChg>
        <pc:spChg chg="add mod">
          <ac:chgData name="hcy0731tw@outlook.com" userId="008e44666da2c09e" providerId="LiveId" clId="{F4549E58-006A-4181-868D-86507C7D2054}" dt="2024-02-25T05:54:43.295" v="951" actId="20577"/>
          <ac:spMkLst>
            <pc:docMk/>
            <pc:sldMk cId="3369692485" sldId="289"/>
            <ac:spMk id="24" creationId="{F2270E88-89CF-47B2-8FE0-8F243B57F662}"/>
          </ac:spMkLst>
        </pc:spChg>
        <pc:picChg chg="del mod">
          <ac:chgData name="hcy0731tw@outlook.com" userId="008e44666da2c09e" providerId="LiveId" clId="{F4549E58-006A-4181-868D-86507C7D2054}" dt="2024-02-25T04:14:38.897" v="19" actId="478"/>
          <ac:picMkLst>
            <pc:docMk/>
            <pc:sldMk cId="3369692485" sldId="289"/>
            <ac:picMk id="2" creationId="{0F198361-2F0D-469A-B4F7-4377BDE3C973}"/>
          </ac:picMkLst>
        </pc:picChg>
        <pc:picChg chg="del mod">
          <ac:chgData name="hcy0731tw@outlook.com" userId="008e44666da2c09e" providerId="LiveId" clId="{F4549E58-006A-4181-868D-86507C7D2054}" dt="2024-02-25T04:15:57.087" v="24" actId="478"/>
          <ac:picMkLst>
            <pc:docMk/>
            <pc:sldMk cId="3369692485" sldId="289"/>
            <ac:picMk id="3" creationId="{6F003EDD-5357-4088-AD94-6EDB311E2E6F}"/>
          </ac:picMkLst>
        </pc:picChg>
        <pc:picChg chg="del mod">
          <ac:chgData name="hcy0731tw@outlook.com" userId="008e44666da2c09e" providerId="LiveId" clId="{F4549E58-006A-4181-868D-86507C7D2054}" dt="2024-02-25T04:43:07.798" v="99" actId="478"/>
          <ac:picMkLst>
            <pc:docMk/>
            <pc:sldMk cId="3369692485" sldId="289"/>
            <ac:picMk id="4" creationId="{60488373-83AD-4EF0-9FE7-BDCBF81025D7}"/>
          </ac:picMkLst>
        </pc:picChg>
        <pc:picChg chg="add del mod">
          <ac:chgData name="hcy0731tw@outlook.com" userId="008e44666da2c09e" providerId="LiveId" clId="{F4549E58-006A-4181-868D-86507C7D2054}" dt="2024-02-25T05:02:16.307" v="156" actId="478"/>
          <ac:picMkLst>
            <pc:docMk/>
            <pc:sldMk cId="3369692485" sldId="289"/>
            <ac:picMk id="7" creationId="{5D4C8A62-F31E-4388-A4BA-67A74E20F637}"/>
          </ac:picMkLst>
        </pc:picChg>
        <pc:picChg chg="add del mod modCrop">
          <ac:chgData name="hcy0731tw@outlook.com" userId="008e44666da2c09e" providerId="LiveId" clId="{F4549E58-006A-4181-868D-86507C7D2054}" dt="2024-02-25T05:02:17.069" v="157" actId="478"/>
          <ac:picMkLst>
            <pc:docMk/>
            <pc:sldMk cId="3369692485" sldId="289"/>
            <ac:picMk id="11" creationId="{3AB4BFF8-190F-4890-B81B-03271942A09B}"/>
          </ac:picMkLst>
        </pc:picChg>
        <pc:picChg chg="add mod">
          <ac:chgData name="hcy0731tw@outlook.com" userId="008e44666da2c09e" providerId="LiveId" clId="{F4549E58-006A-4181-868D-86507C7D2054}" dt="2024-02-25T05:07:16.560" v="173" actId="208"/>
          <ac:picMkLst>
            <pc:docMk/>
            <pc:sldMk cId="3369692485" sldId="289"/>
            <ac:picMk id="13" creationId="{82F88010-07CD-48FD-A6D9-565EBCFAED2E}"/>
          </ac:picMkLst>
        </pc:picChg>
        <pc:picChg chg="add mod">
          <ac:chgData name="hcy0731tw@outlook.com" userId="008e44666da2c09e" providerId="LiveId" clId="{F4549E58-006A-4181-868D-86507C7D2054}" dt="2024-02-25T05:07:16.560" v="173" actId="208"/>
          <ac:picMkLst>
            <pc:docMk/>
            <pc:sldMk cId="3369692485" sldId="289"/>
            <ac:picMk id="15" creationId="{112181F3-CE1E-47B5-9CFF-F508D7254749}"/>
          </ac:picMkLst>
        </pc:picChg>
        <pc:cxnChg chg="add">
          <ac:chgData name="hcy0731tw@outlook.com" userId="008e44666da2c09e" providerId="LiveId" clId="{F4549E58-006A-4181-868D-86507C7D2054}" dt="2024-02-25T05:08:54.374" v="251" actId="11529"/>
          <ac:cxnSpMkLst>
            <pc:docMk/>
            <pc:sldMk cId="3369692485" sldId="289"/>
            <ac:cxnSpMk id="22" creationId="{A74626A6-9C14-43A0-91EF-96C388849FF5}"/>
          </ac:cxnSpMkLst>
        </pc:cxnChg>
        <pc:cxnChg chg="add mod">
          <ac:chgData name="hcy0731tw@outlook.com" userId="008e44666da2c09e" providerId="LiveId" clId="{F4549E58-006A-4181-868D-86507C7D2054}" dt="2024-02-25T05:08:57.084" v="253" actId="1076"/>
          <ac:cxnSpMkLst>
            <pc:docMk/>
            <pc:sldMk cId="3369692485" sldId="289"/>
            <ac:cxnSpMk id="23" creationId="{C87ED660-0BEC-4B56-B088-2BCED085D516}"/>
          </ac:cxnSpMkLst>
        </pc:cxnChg>
      </pc:sldChg>
      <pc:sldChg chg="modSp mod">
        <pc:chgData name="hcy0731tw@outlook.com" userId="008e44666da2c09e" providerId="LiveId" clId="{F4549E58-006A-4181-868D-86507C7D2054}" dt="2024-02-25T05:59:07.573" v="1059" actId="113"/>
        <pc:sldMkLst>
          <pc:docMk/>
          <pc:sldMk cId="2398339485" sldId="297"/>
        </pc:sldMkLst>
        <pc:spChg chg="mod">
          <ac:chgData name="hcy0731tw@outlook.com" userId="008e44666da2c09e" providerId="LiveId" clId="{F4549E58-006A-4181-868D-86507C7D2054}" dt="2024-02-25T05:59:07.573" v="1059" actId="113"/>
          <ac:spMkLst>
            <pc:docMk/>
            <pc:sldMk cId="2398339485" sldId="297"/>
            <ac:spMk id="3" creationId="{B37AA921-0346-437E-AD3A-0C50F2D5A68D}"/>
          </ac:spMkLst>
        </pc:spChg>
      </pc:sldChg>
      <pc:sldChg chg="modSp mod">
        <pc:chgData name="hcy0731tw@outlook.com" userId="008e44666da2c09e" providerId="LiveId" clId="{F4549E58-006A-4181-868D-86507C7D2054}" dt="2024-02-25T05:48:01.107" v="779" actId="20577"/>
        <pc:sldMkLst>
          <pc:docMk/>
          <pc:sldMk cId="2716502722" sldId="299"/>
        </pc:sldMkLst>
        <pc:spChg chg="mod">
          <ac:chgData name="hcy0731tw@outlook.com" userId="008e44666da2c09e" providerId="LiveId" clId="{F4549E58-006A-4181-868D-86507C7D2054}" dt="2024-02-25T05:48:01.107" v="779" actId="20577"/>
          <ac:spMkLst>
            <pc:docMk/>
            <pc:sldMk cId="2716502722" sldId="299"/>
            <ac:spMk id="14" creationId="{CD4C1F01-0B26-4979-A388-C634A8D6B10A}"/>
          </ac:spMkLst>
        </pc:spChg>
      </pc:sldChg>
      <pc:sldChg chg="modSp mod">
        <pc:chgData name="hcy0731tw@outlook.com" userId="008e44666da2c09e" providerId="LiveId" clId="{F4549E58-006A-4181-868D-86507C7D2054}" dt="2024-02-25T05:52:50.790" v="860" actId="20577"/>
        <pc:sldMkLst>
          <pc:docMk/>
          <pc:sldMk cId="685982654" sldId="300"/>
        </pc:sldMkLst>
        <pc:spChg chg="mod">
          <ac:chgData name="hcy0731tw@outlook.com" userId="008e44666da2c09e" providerId="LiveId" clId="{F4549E58-006A-4181-868D-86507C7D2054}" dt="2024-02-25T05:52:50.790" v="860" actId="20577"/>
          <ac:spMkLst>
            <pc:docMk/>
            <pc:sldMk cId="685982654" sldId="300"/>
            <ac:spMk id="7" creationId="{7D280323-8E9F-47E9-B630-3F737B760CDD}"/>
          </ac:spMkLst>
        </pc:spChg>
        <pc:graphicFrameChg chg="modGraphic">
          <ac:chgData name="hcy0731tw@outlook.com" userId="008e44666da2c09e" providerId="LiveId" clId="{F4549E58-006A-4181-868D-86507C7D2054}" dt="2024-02-25T04:44:17.409" v="119" actId="20577"/>
          <ac:graphicFrameMkLst>
            <pc:docMk/>
            <pc:sldMk cId="685982654" sldId="300"/>
            <ac:graphicFrameMk id="2" creationId="{0DDB0CFC-599B-4364-801A-7C602632BB3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37F8D-C8E1-407A-BE74-370A64F60791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43C8C-E779-41BA-8DC9-DD8614DCDE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8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3C8C-E779-41BA-8DC9-DD8614DCDE6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3C8C-E779-41BA-8DC9-DD8614DCDE6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3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43C8C-E779-41BA-8DC9-DD8614DCDE6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9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43C8C-E779-41BA-8DC9-DD8614DCDE6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91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3C8C-E779-41BA-8DC9-DD8614DCDE6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67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78720-C33F-4653-BAC7-CE7CD523FC2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AEF69F-7789-42DE-AD51-634E5D9468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A76D18-B074-45DE-A6E1-05A55BC79FB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FCC142-C47B-4E68-B910-B0E9A74969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C728D-79AE-4359-8A7D-7AD4A2F09FD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43CED5-98BA-417C-8357-246B3147BAA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A26C0-C356-4AF5-9808-5A7B96D8FA5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F9CDD-1CFB-41F7-91B8-9AB64050BB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D33F5D-4B1E-4D37-B516-93C756B974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55BBA-E174-4671-A947-D9144027D3D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91FCD-E1E0-4CBE-B42D-A69BB7A94A6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fld id="{43B9B5AC-50EC-4596-A392-A7998BB75355}" type="datetimeFigureOut">
              <a:rPr lang="zh-TW" altLang="en-US" smtClean="0"/>
              <a:pPr/>
              <a:t>2024/2/25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D79DDC6B-208B-49FD-B788-14683BBDD8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798C3CE7-BE9D-4121-B8AC-FF2F88ABB3D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51520" y="706438"/>
            <a:ext cx="85953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031163" y="6399213"/>
            <a:ext cx="11128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 sz="1200" i="0">
              <a:latin typeface="Times New Roman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038600" y="6613525"/>
            <a:ext cx="901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i="0"/>
              <a:t> -</a:t>
            </a:r>
            <a:fld id="{9CF7931D-E376-49F7-AF16-343CADAE8522}" type="slidenum">
              <a:rPr lang="en-US" altLang="zh-TW" sz="1200" b="1" i="0"/>
              <a:pPr algn="ctr">
                <a:spcBef>
                  <a:spcPct val="50000"/>
                </a:spcBef>
              </a:pPr>
              <a:t>‹#›</a:t>
            </a:fld>
            <a:r>
              <a:rPr lang="en-US" altLang="zh-TW" sz="1200" b="1" i="0"/>
              <a:t>-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667500" y="6378575"/>
            <a:ext cx="1427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 sz="1200" i="0">
              <a:latin typeface="Times New Roman" pitchFamily="18" charset="0"/>
            </a:endParaRP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179512" y="6597352"/>
            <a:ext cx="85953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ton.com.tw/wiki/%E5%96%AE%E9%9D%A2PCB%E9%9B%BB%E8%B7%AF%E6%9D%BF#google_vignette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orric.com/tw/WhyLORRIC/Nozzle/two-phase-mixture-spray-principle" TargetMode="Externa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1" y="2636912"/>
            <a:ext cx="8785101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Electroplating Potion Accreditation</a:t>
            </a:r>
          </a:p>
          <a:p>
            <a:r>
              <a:rPr lang="en-US" altLang="zh-TW" sz="3600" b="1" kern="0" dirty="0" err="1">
                <a:solidFill>
                  <a:schemeClr val="tx1"/>
                </a:solidFill>
                <a:cs typeface="Calibri" panose="020F0502020204030204" pitchFamily="34" charset="0"/>
              </a:rPr>
              <a:t>Product_A</a:t>
            </a:r>
            <a:r>
              <a:rPr lang="en-US" altLang="zh-TW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(</a:t>
            </a:r>
            <a:r>
              <a:rPr lang="zh-TW" altLang="en-US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現用品</a:t>
            </a:r>
            <a:r>
              <a:rPr lang="en-US" altLang="zh-TW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)V.S </a:t>
            </a:r>
            <a:r>
              <a:rPr lang="en-US" altLang="zh-TW" sz="3600" b="1" kern="0" dirty="0" err="1">
                <a:solidFill>
                  <a:schemeClr val="tx1"/>
                </a:solidFill>
                <a:cs typeface="Calibri" panose="020F0502020204030204" pitchFamily="34" charset="0"/>
              </a:rPr>
              <a:t>Product_B</a:t>
            </a:r>
            <a:r>
              <a:rPr lang="en-US" altLang="zh-TW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(</a:t>
            </a:r>
            <a:r>
              <a:rPr lang="zh-TW" altLang="en-US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對抗品</a:t>
            </a:r>
            <a:r>
              <a:rPr lang="en-US" altLang="zh-TW" sz="3600" b="1" kern="0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CB130-91C1-4413-A74D-0B53EF80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6021288"/>
            <a:ext cx="2376264" cy="282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  <a:ea typeface="+mj-ea"/>
              </a:rPr>
              <a:t>Reporter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  <a:ea typeface="+mj-ea"/>
              </a:rPr>
              <a:t>:</a:t>
            </a: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  <a:ea typeface="+mj-ea"/>
              </a:rPr>
              <a:t> 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  <a:ea typeface="+mj-ea"/>
              </a:rPr>
              <a:t>RD/</a:t>
            </a: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  <a:ea typeface="+mj-ea"/>
              </a:rPr>
              <a:t>洪楚彥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567416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63F2F626-8F41-43C7-AD9D-1C4656C4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2016224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40C2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Summary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字方塊 9">
            <a:extLst>
              <a:ext uri="{FF2B5EF4-FFF2-40B4-BE49-F238E27FC236}">
                <a16:creationId xmlns:a16="http://schemas.microsoft.com/office/drawing/2014/main" id="{B37AA921-0346-437E-AD3A-0C50F2D5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92696"/>
            <a:ext cx="9137181" cy="550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1.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 依供應商提供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sample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分析，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Purduct</a:t>
            </a:r>
            <a:r>
              <a:rPr lang="en-US" altLang="zh-TW" sz="1400" dirty="0" err="1"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 R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值為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4.5um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，相較於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Purduct</a:t>
            </a:r>
            <a:r>
              <a:rPr kumimoji="0" lang="en-US" altLang="zh-TW" sz="1400" dirty="0" err="1"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R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值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10um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改善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55%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，可望改善鍍銅均勻性。</a:t>
            </a:r>
            <a:endParaRPr lang="en-US" altLang="zh-TW" sz="1400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安排目前廠內藥水進行測試開發。</a:t>
            </a:r>
            <a:endParaRPr lang="en-US" altLang="zh-TW" sz="1400" dirty="0">
              <a:solidFill>
                <a:srgbClr val="0000FF"/>
              </a:solidFill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2. DOE A/B Testing</a:t>
            </a:r>
            <a:r>
              <a:rPr lang="zh-TW" altLang="en-US" sz="1400" i="0" dirty="0">
                <a:effectLst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除了</a:t>
            </a:r>
            <a:r>
              <a:rPr lang="en-US" altLang="zh-TW" sz="1400" b="0" kern="1200" dirty="0">
                <a:ea typeface="+mj-ea"/>
                <a:cs typeface="Times New Roman" panose="02020603050405020304" pitchFamily="18" charset="0"/>
              </a:rPr>
              <a:t>Defect</a:t>
            </a:r>
            <a:r>
              <a:rPr lang="zh-TW" altLang="en-US" sz="1400" b="0" kern="12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Mode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異常率上升外，其餘監控品質皆正常。</a:t>
            </a:r>
            <a:endParaRPr lang="en-US" altLang="zh-TW" sz="1400" dirty="0"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安排小量投產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TW" sz="140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rial production phase)</a:t>
            </a:r>
            <a:r>
              <a:rPr lang="zh-TW" altLang="en-US" sz="140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1400" i="0" dirty="0">
              <a:solidFill>
                <a:srgbClr val="0000FF"/>
              </a:solidFill>
              <a:effectLst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3.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</a:rPr>
              <a:t> 1</a:t>
            </a:r>
            <a:r>
              <a:rPr lang="en-US" altLang="zh-TW" sz="1400" b="0" baseline="30000" dirty="0">
                <a:ea typeface="+mj-ea"/>
                <a:cs typeface="Times New Roman" panose="02020603050405020304" pitchFamily="18" charset="0"/>
              </a:rPr>
              <a:t>st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</a:rPr>
              <a:t>及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</a:rPr>
              <a:t>2nd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</a:rPr>
              <a:t>小量投產數據顯示，</a:t>
            </a:r>
            <a:r>
              <a:rPr lang="en-US" altLang="zh-TW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A~C Mode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異常率下降，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銅厚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R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值收斂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TW" altLang="en-US" sz="1400" b="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但</a:t>
            </a:r>
            <a:r>
              <a:rPr lang="en-US" altLang="zh-TW" sz="1400" b="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zh-TW" altLang="en-US" sz="1400" b="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b="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Mode</a:t>
            </a:r>
            <a:r>
              <a:rPr lang="zh-TW" altLang="en-US" sz="1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異常率上升。</a:t>
            </a:r>
            <a:endParaRPr lang="en-US" altLang="zh-TW" sz="1400" dirty="0">
              <a:solidFill>
                <a:srgbClr val="FF0000"/>
              </a:solidFill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與供應商及主管檢討異常率如何下降，並持續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安排小量投產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TW" sz="140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rial production phase)</a:t>
            </a:r>
            <a:r>
              <a:rPr lang="zh-TW" altLang="en-US" sz="140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1400" i="0" dirty="0">
              <a:solidFill>
                <a:srgbClr val="0000FF"/>
              </a:solidFill>
              <a:effectLst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effectLst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4.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effectLst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因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Product_B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對抗品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藥水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mechanism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與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Product_A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不同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，導致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Product_B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對抗品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effectLst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D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Mode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異常率較高，</a:t>
            </a:r>
            <a:endParaRPr lang="en-US" altLang="zh-TW" sz="1400" dirty="0"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   最後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決議以二流體設備由純水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(H</a:t>
            </a:r>
            <a:r>
              <a:rPr lang="en-US" altLang="zh-TW" sz="1400" baseline="-25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O)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→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 6%H</a:t>
            </a:r>
            <a:r>
              <a:rPr lang="en-US" altLang="zh-TW" sz="1400" baseline="-25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SO</a:t>
            </a:r>
            <a:r>
              <a:rPr lang="en-US" altLang="zh-TW" sz="1400" baseline="-25000" dirty="0">
                <a:ea typeface="+mj-ea"/>
                <a:cs typeface="Times New Roman" panose="02020603050405020304" pitchFamily="18" charset="0"/>
              </a:rPr>
              <a:t>4 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進行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TW" sz="1400" baseline="300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</a:rPr>
              <a:t>及 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</a:rPr>
              <a:t>final</a:t>
            </a:r>
            <a:r>
              <a:rPr lang="zh-TW" altLang="en-US" sz="1400" b="0" dirty="0">
                <a:ea typeface="+mj-ea"/>
                <a:cs typeface="Times New Roman" panose="02020603050405020304" pitchFamily="18" charset="0"/>
              </a:rPr>
              <a:t>小量投產。</a:t>
            </a:r>
            <a:endParaRPr lang="en-US" altLang="zh-TW" sz="1400" b="0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目前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異常率已與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Product_A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水準相當，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安排大</a:t>
            </a:r>
            <a:r>
              <a:rPr lang="zh-TW" altLang="en-US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量投產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(Mass</a:t>
            </a:r>
            <a:r>
              <a:rPr lang="en-US" altLang="zh-TW" sz="140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 production phase) 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TW" sz="1400" b="0" i="0" u="none" strike="noStrike" kern="1200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zh-TW" sz="1400" dirty="0">
                <a:ea typeface="+mj-ea"/>
                <a:cs typeface="Times New Roman" panose="02020603050405020304" pitchFamily="18" charset="0"/>
              </a:rPr>
              <a:t>5.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 125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批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PCB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板進行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大量投產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TW" sz="1400" i="0" dirty="0">
                <a:effectLst/>
                <a:ea typeface="+mj-ea"/>
                <a:cs typeface="Times New Roman" panose="02020603050405020304" pitchFamily="18" charset="0"/>
              </a:rPr>
              <a:t>rial production phase)</a:t>
            </a:r>
            <a:r>
              <a:rPr lang="zh-TW" altLang="en-US" sz="1400" i="0" dirty="0">
                <a:effectLst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TW" sz="1400" b="0" dirty="0"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A~C Mode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異常率下降，</a:t>
            </a:r>
            <a:r>
              <a:rPr lang="en-US" altLang="zh-TW" sz="1400" b="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 D Mode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異常率與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Product_A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kumimoji="0"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水準相當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銅厚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R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值收斂</a:t>
            </a:r>
            <a:endParaRPr lang="en-US" altLang="zh-TW" sz="1400" dirty="0">
              <a:solidFill>
                <a:srgbClr val="0000FF"/>
              </a:solidFill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分析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A/B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testing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內 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t-test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顯著性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(p-value)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，確認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Product_B</a:t>
            </a:r>
            <a:r>
              <a:rPr lang="zh-TW" altLang="en-US" sz="1400" b="0" i="0" dirty="0">
                <a:solidFill>
                  <a:srgbClr val="0000FF"/>
                </a:solidFill>
                <a:effectLst/>
                <a:ea typeface="+mj-ea"/>
                <a:cs typeface="Times New Roman" panose="02020603050405020304" pitchFamily="18" charset="0"/>
              </a:rPr>
              <a:t>鍍銅均勻性是否有顯著成效</a:t>
            </a:r>
            <a:endParaRPr lang="en-US" altLang="zh-TW" sz="1400" b="0" i="0" dirty="0">
              <a:solidFill>
                <a:srgbClr val="0000FF"/>
              </a:solidFill>
              <a:effectLst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6.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 依</a:t>
            </a:r>
            <a:r>
              <a:rPr lang="en-US" altLang="zh-TW" sz="1400" dirty="0">
                <a:ea typeface="+mj-ea"/>
                <a:cs typeface="Times New Roman" panose="02020603050405020304" pitchFamily="18" charset="0"/>
              </a:rPr>
              <a:t>t-test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分析，正面及背面鍍銅均勻性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P-value(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顯著性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皆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&lt;0.05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，判定</a:t>
            </a:r>
            <a:r>
              <a:rPr lang="en-US" altLang="zh-TW" sz="1400" dirty="0" err="1">
                <a:ea typeface="+mj-ea"/>
                <a:cs typeface="Times New Roman" panose="02020603050405020304" pitchFamily="18" charset="0"/>
              </a:rPr>
              <a:t>Product_B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與</a:t>
            </a:r>
            <a:r>
              <a:rPr lang="en-US" altLang="zh-TW" sz="1400" dirty="0" err="1">
                <a:ea typeface="+mj-ea"/>
                <a:cs typeface="Times New Roman" panose="02020603050405020304" pitchFamily="18" charset="0"/>
              </a:rPr>
              <a:t>Product_A</a:t>
            </a:r>
            <a:r>
              <a:rPr lang="zh-TW" altLang="en-US" sz="1400" dirty="0">
                <a:ea typeface="+mj-ea"/>
                <a:cs typeface="Times New Roman" panose="02020603050405020304" pitchFamily="18" charset="0"/>
              </a:rPr>
              <a:t>有顯著差異性。</a:t>
            </a:r>
            <a:endParaRPr lang="en-US" altLang="zh-TW" sz="1400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1400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1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結論</a:t>
            </a:r>
            <a:r>
              <a:rPr lang="en-US" altLang="zh-TW" sz="1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zh-TW" sz="1400" b="1" dirty="0" err="1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Product_B</a:t>
            </a:r>
            <a:r>
              <a:rPr lang="en-US" altLang="zh-TW" sz="1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1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對抗品</a:t>
            </a:r>
            <a:r>
              <a:rPr lang="en-US" altLang="zh-TW" sz="1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1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可有效改善鍍銅均勻性，擬安排更換現用藥水</a:t>
            </a:r>
            <a:endParaRPr lang="en-US" altLang="zh-TW" sz="1400" b="1" dirty="0">
              <a:solidFill>
                <a:srgbClr val="0000FF"/>
              </a:solidFill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948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3EA3C72F-A73C-4D91-A59C-63361443F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2016224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solidFill>
                  <a:srgbClr val="040C2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參考資料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C138C1-054E-4EEC-999F-E0B079C0A91D}"/>
              </a:ext>
            </a:extLst>
          </p:cNvPr>
          <p:cNvSpPr txBox="1"/>
          <p:nvPr/>
        </p:nvSpPr>
        <p:spPr>
          <a:xfrm>
            <a:off x="395536" y="908720"/>
            <a:ext cx="8190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00FF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P.3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PCB(</a:t>
            </a:r>
            <a:r>
              <a:rPr kumimoji="0" lang="zh-TW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印刷電路板</a:t>
            </a:r>
            <a:r>
              <a:rPr kumimoji="0" lang="en-US" altLang="zh-TW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TW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示意圖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800" dirty="0">
                <a:latin typeface="+mj-lt"/>
                <a:ea typeface="+mj-ea"/>
              </a:rPr>
              <a:t>中文百科 </a:t>
            </a:r>
            <a:r>
              <a:rPr lang="en-US" altLang="zh-TW" sz="1800" dirty="0">
                <a:latin typeface="+mj-lt"/>
                <a:ea typeface="+mj-ea"/>
              </a:rPr>
              <a:t>-</a:t>
            </a:r>
            <a:r>
              <a:rPr lang="zh-TW" altLang="en-US" sz="1800" dirty="0">
                <a:latin typeface="+mj-lt"/>
                <a:ea typeface="+mj-ea"/>
              </a:rPr>
              <a:t> </a:t>
            </a:r>
            <a:r>
              <a:rPr lang="zh-TW" altLang="en-US" sz="1800" b="0" i="0" dirty="0">
                <a:solidFill>
                  <a:srgbClr val="222222"/>
                </a:solidFill>
                <a:effectLst/>
                <a:latin typeface="+mj-lt"/>
                <a:ea typeface="+mj-ea"/>
              </a:rPr>
              <a:t>單面</a:t>
            </a:r>
            <a:r>
              <a:rPr lang="en-US" altLang="zh-TW" sz="1800" b="0" i="0" dirty="0">
                <a:solidFill>
                  <a:srgbClr val="222222"/>
                </a:solidFill>
                <a:effectLst/>
                <a:latin typeface="+mj-lt"/>
                <a:ea typeface="+mj-ea"/>
              </a:rPr>
              <a:t>PCB</a:t>
            </a:r>
            <a:r>
              <a:rPr lang="zh-TW" altLang="en-US" sz="1800" b="0" i="0" dirty="0">
                <a:solidFill>
                  <a:srgbClr val="222222"/>
                </a:solidFill>
                <a:effectLst/>
                <a:latin typeface="+mj-lt"/>
                <a:ea typeface="+mj-ea"/>
              </a:rPr>
              <a:t>電路板</a:t>
            </a:r>
            <a:endParaRPr lang="en-US" altLang="zh-TW" dirty="0"/>
          </a:p>
          <a:p>
            <a:r>
              <a:rPr lang="zh-TW" altLang="en-US" dirty="0"/>
              <a:t>檢自</a:t>
            </a:r>
            <a:r>
              <a:rPr lang="zh-TW" altLang="en-US" sz="1800" dirty="0">
                <a:solidFill>
                  <a:srgbClr val="0000FF"/>
                </a:solidFill>
                <a:latin typeface="+mj-lt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https://www.newton.com.tw/wiki/%E5%96%AE%E9%9D%A2PCB%E9%9B%BB%E8%B7%AF%E6%9D%BF#google_vignette</a:t>
            </a:r>
            <a:endParaRPr lang="en-US" altLang="zh-TW" sz="1800" dirty="0">
              <a:solidFill>
                <a:srgbClr val="0000FF"/>
              </a:solidFill>
              <a:latin typeface="+mj-lt"/>
              <a:ea typeface="+mj-ea"/>
            </a:endParaRPr>
          </a:p>
          <a:p>
            <a:endParaRPr lang="en-US" altLang="zh-TW" dirty="0">
              <a:latin typeface="+mj-lt"/>
              <a:ea typeface="+mj-ea"/>
            </a:endParaRPr>
          </a:p>
          <a:p>
            <a:endParaRPr lang="en-US" altLang="zh-TW" dirty="0">
              <a:latin typeface="+mj-lt"/>
              <a:ea typeface="+mj-ea"/>
            </a:endParaRPr>
          </a:p>
          <a:p>
            <a:r>
              <a:rPr lang="en-US" altLang="zh-TW" sz="1800" dirty="0">
                <a:latin typeface="+mj-lt"/>
                <a:ea typeface="+mj-ea"/>
              </a:rPr>
              <a:t>2.</a:t>
            </a:r>
            <a:r>
              <a:rPr lang="en-US" altLang="zh-TW" dirty="0">
                <a:solidFill>
                  <a:srgbClr val="00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P.7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zh-TW" altLang="en-US" sz="1800" dirty="0"/>
              <a:t>二流體設備示意圖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800" dirty="0">
                <a:latin typeface="+mj-lt"/>
                <a:ea typeface="+mj-ea"/>
              </a:rPr>
              <a:t>LORRIC</a:t>
            </a:r>
            <a:r>
              <a:rPr lang="zh-TW" altLang="en-US" dirty="0">
                <a:latin typeface="arial" panose="020B0604020202020204" pitchFamily="34" charset="0"/>
              </a:rPr>
              <a:t>和旺昌噴霧</a:t>
            </a:r>
            <a:r>
              <a:rPr lang="zh-TW" altLang="en-US" sz="1800" dirty="0">
                <a:latin typeface="+mj-lt"/>
                <a:ea typeface="+mj-ea"/>
              </a:rPr>
              <a:t> </a:t>
            </a:r>
            <a:r>
              <a:rPr lang="en-US" altLang="zh-TW" sz="1800" dirty="0">
                <a:latin typeface="+mj-lt"/>
                <a:ea typeface="+mj-ea"/>
              </a:rPr>
              <a:t>-</a:t>
            </a:r>
            <a:r>
              <a:rPr lang="zh-TW" altLang="en-US" sz="1800" dirty="0">
                <a:latin typeface="+mj-lt"/>
                <a:ea typeface="+mj-ea"/>
              </a:rPr>
              <a:t> </a:t>
            </a:r>
            <a:r>
              <a:rPr lang="zh-TW" altLang="en-US" i="0" dirty="0">
                <a:effectLst/>
                <a:latin typeface="Arial" panose="020B0604020202020204" pitchFamily="34" charset="0"/>
              </a:rPr>
              <a:t>從理論到實踐：揭開二流體噴嘴的多樣應用</a:t>
            </a:r>
            <a:endParaRPr lang="en-US" altLang="zh-TW" sz="1800" dirty="0">
              <a:latin typeface="+mj-lt"/>
              <a:ea typeface="+mj-ea"/>
            </a:endParaRPr>
          </a:p>
          <a:p>
            <a:r>
              <a:rPr lang="zh-TW" altLang="en-US" dirty="0"/>
              <a:t>檢自</a:t>
            </a:r>
            <a:endParaRPr lang="en-US" altLang="zh-TW" dirty="0"/>
          </a:p>
          <a:p>
            <a:r>
              <a:rPr lang="zh-TW" altLang="en-US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https://www.lorric.com/tw/WhyLORRIC/Nozzle/two-phase-mixture-spray-principle</a:t>
            </a:r>
            <a:endParaRPr lang="en-US" altLang="zh-TW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149048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DE54A1A-CD65-453D-9EB8-BFABD7F77CBB}"/>
              </a:ext>
            </a:extLst>
          </p:cNvPr>
          <p:cNvSpPr txBox="1"/>
          <p:nvPr/>
        </p:nvSpPr>
        <p:spPr>
          <a:xfrm>
            <a:off x="3275856" y="436684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-</a:t>
            </a:r>
            <a:r>
              <a:rPr lang="zh-TW" altLang="en-US" sz="3600" dirty="0"/>
              <a:t>報告結束</a:t>
            </a:r>
            <a:r>
              <a:rPr lang="en-US" altLang="zh-TW" sz="3600" dirty="0"/>
              <a:t>-</a:t>
            </a:r>
            <a:endParaRPr lang="zh-TW" altLang="en-US" sz="3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8D346FF-3539-488E-A8C9-F22985DA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558280"/>
            <a:ext cx="3781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116632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b="1" kern="0" dirty="0">
                <a:cs typeface="Calibri" panose="020F0502020204030204" pitchFamily="34" charset="0"/>
              </a:rPr>
              <a:t>Agenda</a:t>
            </a:r>
            <a:endParaRPr lang="zh-TW" altLang="en-US" sz="2800" b="1" kern="0" dirty="0">
              <a:solidFill>
                <a:schemeClr val="tx1"/>
              </a:solidFill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8754" y="764704"/>
            <a:ext cx="8745733" cy="526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spcBef>
                <a:spcPct val="20000"/>
              </a:spcBef>
              <a:buAutoNum type="arabicPeriod"/>
            </a:pP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Background............................................................................</a:t>
            </a: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AutoNum type="arabicPeriod" startAt="2"/>
            </a:pPr>
            <a:r>
              <a:rPr lang="en-US" altLang="zh-TW" sz="2400" i="0" dirty="0">
                <a:effectLst/>
                <a:ea typeface="+mj-ea"/>
              </a:rPr>
              <a:t>Gantt chart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.............................................................................. </a:t>
            </a: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AutoNum type="arabicPeriod" startAt="2"/>
            </a:pP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DOE Test................................................................................</a:t>
            </a: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AutoNum type="arabicPeriod" startAt="2"/>
            </a:pPr>
            <a:r>
              <a:rPr lang="en-US" altLang="zh-TW" sz="2400" dirty="0">
                <a:ea typeface="+mj-ea"/>
              </a:rPr>
              <a:t>T</a:t>
            </a:r>
            <a:r>
              <a:rPr lang="en-US" altLang="zh-TW" sz="2400" i="0" dirty="0">
                <a:effectLst/>
                <a:ea typeface="+mj-ea"/>
              </a:rPr>
              <a:t>rial production phase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............................................................</a:t>
            </a:r>
            <a:endParaRPr lang="en-US" altLang="zh-TW" sz="2400" i="0" dirty="0">
              <a:effectLst/>
              <a:ea typeface="+mj-ea"/>
            </a:endParaRP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zh-TW" sz="2400" dirty="0">
                <a:ea typeface="+mj-ea"/>
              </a:rPr>
              <a:t>Mass production </a:t>
            </a:r>
            <a:r>
              <a:rPr lang="en-US" altLang="zh-TW" sz="2400" i="0" dirty="0">
                <a:effectLst/>
                <a:ea typeface="+mj-ea"/>
              </a:rPr>
              <a:t>phase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...........................................................</a:t>
            </a: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zh-TW" sz="2400" dirty="0">
                <a:solidFill>
                  <a:srgbClr val="040C28"/>
                </a:solidFill>
                <a:ea typeface="+mj-ea"/>
              </a:rPr>
              <a:t>t</a:t>
            </a:r>
            <a:r>
              <a:rPr lang="en-US" altLang="zh-TW" sz="2400" b="0" i="0" dirty="0">
                <a:solidFill>
                  <a:srgbClr val="040C28"/>
                </a:solidFill>
                <a:effectLst/>
                <a:ea typeface="+mj-ea"/>
              </a:rPr>
              <a:t>-Distribution</a:t>
            </a:r>
            <a:r>
              <a:rPr lang="zh-TW" altLang="en-US" sz="2400" b="0" i="0" dirty="0">
                <a:solidFill>
                  <a:srgbClr val="040C28"/>
                </a:solidFill>
                <a:effectLst/>
                <a:ea typeface="+mj-ea"/>
              </a:rPr>
              <a:t> </a:t>
            </a:r>
            <a:r>
              <a:rPr lang="en-US" altLang="zh-TW" sz="2400" b="0" i="0" dirty="0">
                <a:solidFill>
                  <a:srgbClr val="343434"/>
                </a:solidFill>
                <a:effectLst/>
                <a:ea typeface="+mj-ea"/>
              </a:rPr>
              <a:t>validation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.............................................</a:t>
            </a:r>
            <a:endParaRPr lang="en-US" altLang="zh-TW" sz="2400" b="0" i="0" dirty="0">
              <a:solidFill>
                <a:srgbClr val="040C28"/>
              </a:solidFill>
              <a:effectLst/>
              <a:ea typeface="+mj-ea"/>
            </a:endParaRP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zh-TW" sz="2400" i="0" dirty="0">
                <a:effectLst/>
                <a:ea typeface="+mj-ea"/>
              </a:rPr>
              <a:t>Summary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.................................................................................</a:t>
            </a: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FontTx/>
              <a:buAutoNum type="arabicPeriod" startAt="2"/>
            </a:pPr>
            <a:r>
              <a:rPr lang="zh-TW" altLang="en-US" sz="2400" dirty="0">
                <a:ea typeface="+mj-ea"/>
                <a:cs typeface="Times New Roman" panose="02020603050405020304" pitchFamily="18" charset="0"/>
              </a:rPr>
              <a:t>參考資料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................................................................................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DDC5DE-4E4D-4CD1-BA12-8FC1A6358C96}"/>
              </a:ext>
            </a:extLst>
          </p:cNvPr>
          <p:cNvSpPr txBox="1"/>
          <p:nvPr/>
        </p:nvSpPr>
        <p:spPr>
          <a:xfrm>
            <a:off x="8059189" y="764704"/>
            <a:ext cx="735808" cy="53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TW" sz="2400" dirty="0"/>
              <a:t>P.3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P.4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P.5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P.6-7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P.8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P.9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P.10</a:t>
            </a:r>
          </a:p>
          <a:p>
            <a:pPr>
              <a:lnSpc>
                <a:spcPct val="180000"/>
              </a:lnSpc>
            </a:pPr>
            <a:r>
              <a:rPr lang="en-US" altLang="zh-TW" sz="2400" dirty="0"/>
              <a:t>P.11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710561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6110" y="133448"/>
            <a:ext cx="23764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l"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48124"/>
              </p:ext>
            </p:extLst>
          </p:nvPr>
        </p:nvGraphicFramePr>
        <p:xfrm>
          <a:off x="290228" y="836712"/>
          <a:ext cx="8530244" cy="1658330"/>
        </p:xfrm>
        <a:graphic>
          <a:graphicData uri="http://schemas.openxmlformats.org/drawingml/2006/table">
            <a:tbl>
              <a:tblPr/>
              <a:tblGrid>
                <a:gridCol w="252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043">
                <a:tc rowSpan="2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現用品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46808" marB="4680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對抗品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Product_A</a:t>
                      </a:r>
                    </a:p>
                  </a:txBody>
                  <a:tcPr marL="18001" marR="18001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Product_B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Electroplating</a:t>
                      </a: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potion component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電鍍藥水組成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18003" marB="18003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CuSO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硫酸銅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硫酸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TW" sz="1200" b="0" i="0" u="none" strike="noStrike" kern="1200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Product A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levelling agent 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抑制劑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8001" marR="18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CuSO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硫酸銅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硫酸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TW" sz="1200" b="0" i="0" u="none" strike="noStrike" kern="1200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Product B</a:t>
                      </a:r>
                      <a:r>
                        <a:rPr lang="en-US" altLang="zh-TW" sz="12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levelling agent </a:t>
                      </a:r>
                      <a:r>
                        <a:rPr lang="en-US" altLang="zh-TW" sz="12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2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抑制劑</a:t>
                      </a:r>
                      <a:r>
                        <a:rPr lang="en-US" altLang="zh-TW" sz="12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8001" marR="18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CuSO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/H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kumimoji="0" lang="en-US" altLang="zh-TW" sz="12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levelling agent</a:t>
                      </a: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比例</a:t>
                      </a:r>
                      <a:endParaRPr kumimoji="1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1.3:1</a:t>
                      </a:r>
                    </a:p>
                  </a:txBody>
                  <a:tcPr marL="18001" marR="18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1.3:1</a:t>
                      </a:r>
                    </a:p>
                  </a:txBody>
                  <a:tcPr marL="18001" marR="18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開發目的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18003" marB="1800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電鍍均勻性改善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001" marR="18001" marT="18003" marB="18003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9870" y="5517232"/>
            <a:ext cx="8912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182880">
              <a:buAutoNum type="arabicPeriod"/>
            </a:pP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因鍍銅均勻性不佳會造成產品</a:t>
            </a:r>
            <a:r>
              <a:rPr lang="zh-TW" altLang="en-US" sz="1200" dirty="0">
                <a:ea typeface="+mj-ea"/>
                <a:cs typeface="Times New Roman" panose="02020603050405020304" pitchFamily="18" charset="0"/>
              </a:rPr>
              <a:t>出貨外觀異常，故供應商推薦</a:t>
            </a:r>
            <a:r>
              <a:rPr lang="zh-TW" altLang="en-US" sz="1200" b="0" i="0" dirty="0">
                <a:solidFill>
                  <a:srgbClr val="202124"/>
                </a:solidFill>
                <a:effectLst/>
                <a:latin typeface="Google Sans"/>
              </a:rPr>
              <a:t>本公司</a:t>
            </a:r>
            <a:r>
              <a:rPr lang="zh-TW" altLang="en-US" sz="1200" dirty="0">
                <a:ea typeface="+mj-ea"/>
                <a:cs typeface="Times New Roman" panose="02020603050405020304" pitchFamily="18" charset="0"/>
              </a:rPr>
              <a:t>使用最新型的電鍍藥水，可望改善鍍銅均勻性。</a:t>
            </a:r>
            <a:endParaRPr lang="en-US" altLang="zh-TW" sz="1200" dirty="0">
              <a:ea typeface="+mj-ea"/>
              <a:cs typeface="Times New Roman" panose="02020603050405020304" pitchFamily="18" charset="0"/>
            </a:endParaRPr>
          </a:p>
          <a:p>
            <a:pPr marL="91440" indent="-182880">
              <a:buAutoNum type="arabicPeriod"/>
            </a:pP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Purduct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 B(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對抗品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以既有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Purduct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 A(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為基礎，其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j-ea"/>
                <a:cs typeface="Times New Roman" panose="02020603050405020304" pitchFamily="18" charset="0"/>
              </a:rPr>
              <a:t>抑制劑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於高電流密度區較於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Purduct</a:t>
            </a:r>
            <a:r>
              <a:rPr lang="en-US" altLang="zh-TW" sz="1200" dirty="0" err="1"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提供更強抑制能力，達到更佳的鍍銅</a:t>
            </a:r>
            <a:endParaRPr lang="en-US" altLang="zh-TW" sz="1200" dirty="0">
              <a:ea typeface="+mj-ea"/>
              <a:cs typeface="Calibri" panose="020F0502020204030204" pitchFamily="34" charset="0"/>
            </a:endParaRPr>
          </a:p>
          <a:p>
            <a:r>
              <a:rPr lang="zh-TW" altLang="en-US" sz="1200" dirty="0">
                <a:ea typeface="+mj-ea"/>
                <a:cs typeface="Calibri" panose="020F0502020204030204" pitchFamily="34" charset="0"/>
              </a:rPr>
              <a:t>    均勻性。</a:t>
            </a:r>
            <a:endParaRPr lang="en-US" altLang="zh-TW" sz="1200" dirty="0">
              <a:ea typeface="+mj-ea"/>
              <a:cs typeface="Calibri" panose="020F0502020204030204" pitchFamily="34" charset="0"/>
            </a:endParaRPr>
          </a:p>
          <a:p>
            <a:r>
              <a:rPr lang="en-US" altLang="zh-TW" sz="1200" dirty="0">
                <a:ea typeface="+mj-ea"/>
                <a:cs typeface="Calibri" panose="020F0502020204030204" pitchFamily="34" charset="0"/>
              </a:rPr>
              <a:t>3.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 依</a:t>
            </a:r>
            <a:r>
              <a:rPr lang="zh-TW" altLang="en-US" sz="1200" dirty="0">
                <a:ea typeface="+mj-ea"/>
                <a:cs typeface="Times New Roman" panose="02020603050405020304" pitchFamily="18" charset="0"/>
              </a:rPr>
              <a:t>供應商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提供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sample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分析，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Purduct</a:t>
            </a:r>
            <a:r>
              <a:rPr lang="en-US" altLang="zh-TW" sz="1200" dirty="0" err="1"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B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對抗品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 R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值為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4.5um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，</a:t>
            </a:r>
            <a:r>
              <a:rPr lang="zh-TW" altLang="en-US" sz="1200" dirty="0">
                <a:cs typeface="Calibri" panose="020F0502020204030204" pitchFamily="34" charset="0"/>
              </a:rPr>
              <a:t>相較於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Purduct</a:t>
            </a:r>
            <a:r>
              <a:rPr lang="en-US" altLang="zh-TW" sz="1200" dirty="0" err="1"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 (</a:t>
            </a:r>
            <a:r>
              <a:rPr lang="zh-TW" altLang="en-US" sz="1200" dirty="0">
                <a:ea typeface="+mj-ea"/>
                <a:cs typeface="Times New Roman" panose="02020603050405020304" pitchFamily="18" charset="0"/>
              </a:rPr>
              <a:t>現用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cs typeface="Calibri" panose="020F0502020204030204" pitchFamily="34" charset="0"/>
              </a:rPr>
              <a:t>R</a:t>
            </a:r>
            <a:r>
              <a:rPr lang="zh-TW" altLang="en-US" sz="1200" dirty="0">
                <a:cs typeface="Calibri" panose="020F0502020204030204" pitchFamily="34" charset="0"/>
              </a:rPr>
              <a:t>值</a:t>
            </a:r>
            <a:r>
              <a:rPr lang="en-US" altLang="zh-TW" sz="1200" dirty="0">
                <a:cs typeface="Calibri" panose="020F0502020204030204" pitchFamily="34" charset="0"/>
              </a:rPr>
              <a:t>10um</a:t>
            </a:r>
            <a:r>
              <a:rPr lang="zh-TW" altLang="en-US" sz="1200" dirty="0">
                <a:cs typeface="Calibri" panose="020F0502020204030204" pitchFamily="34" charset="0"/>
              </a:rPr>
              <a:t>改善</a:t>
            </a:r>
            <a:r>
              <a:rPr lang="en-US" altLang="zh-TW" sz="1200" dirty="0">
                <a:cs typeface="Calibri" panose="020F0502020204030204" pitchFamily="34" charset="0"/>
              </a:rPr>
              <a:t>55%</a:t>
            </a:r>
            <a:r>
              <a:rPr lang="zh-TW" altLang="en-US" sz="1200" dirty="0">
                <a:cs typeface="Calibri" panose="020F0502020204030204" pitchFamily="34" charset="0"/>
              </a:rPr>
              <a:t>。</a:t>
            </a:r>
            <a:endParaRPr lang="en-US" altLang="zh-TW" sz="1200" dirty="0">
              <a:solidFill>
                <a:srgbClr val="0000FF"/>
              </a:solidFill>
              <a:ea typeface="+mj-ea"/>
              <a:cs typeface="Calibri" panose="020F0502020204030204" pitchFamily="34" charset="0"/>
            </a:endParaRPr>
          </a:p>
          <a:p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</a:rPr>
              <a:t>安排目前廠內</a:t>
            </a:r>
            <a:r>
              <a:rPr lang="zh-TW" altLang="en-US" sz="1200" dirty="0">
                <a:solidFill>
                  <a:srgbClr val="0000FF"/>
                </a:solidFill>
              </a:rPr>
              <a:t>藥水進行測試開發</a:t>
            </a:r>
            <a:endParaRPr lang="zh-TW" altLang="en-US" sz="1200" dirty="0">
              <a:solidFill>
                <a:srgbClr val="0000FF"/>
              </a:solidFill>
              <a:ea typeface="+mj-ea"/>
              <a:cs typeface="Calibri" panose="020F050202020403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9870" y="2492896"/>
            <a:ext cx="3579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Purduct</a:t>
            </a:r>
            <a:r>
              <a:rPr lang="en-US" altLang="zh-TW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1400" dirty="0"/>
              <a:t> 與 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Purduct</a:t>
            </a:r>
            <a:r>
              <a:rPr lang="en-US" altLang="zh-TW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</a:t>
            </a:r>
            <a:r>
              <a:rPr kumimoji="0" lang="en-US" altLang="zh-TW" sz="1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鍍銅</a:t>
            </a:r>
            <a:r>
              <a:rPr lang="zh-TW" altLang="en-US" sz="1400" dirty="0"/>
              <a:t>均勻性分析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0CE832-8C26-48E0-9E06-AFBA971E6A13}"/>
              </a:ext>
            </a:extLst>
          </p:cNvPr>
          <p:cNvSpPr txBox="1"/>
          <p:nvPr/>
        </p:nvSpPr>
        <p:spPr>
          <a:xfrm>
            <a:off x="1410915" y="846011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現用品</a:t>
            </a:r>
            <a:r>
              <a:rPr lang="en-US" altLang="zh-TW" sz="1400" dirty="0"/>
              <a:t>&amp;</a:t>
            </a:r>
            <a:r>
              <a:rPr lang="zh-TW" altLang="en-US" sz="1400" dirty="0"/>
              <a:t>對抗品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C72B6C-9D6F-4B4E-BF67-FEB94C434182}"/>
              </a:ext>
            </a:extLst>
          </p:cNvPr>
          <p:cNvSpPr txBox="1"/>
          <p:nvPr/>
        </p:nvSpPr>
        <p:spPr>
          <a:xfrm>
            <a:off x="587799" y="10972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分析項目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B39A45-89D8-4CED-8E99-F6EB33D51917}"/>
              </a:ext>
            </a:extLst>
          </p:cNvPr>
          <p:cNvSpPr txBox="1"/>
          <p:nvPr/>
        </p:nvSpPr>
        <p:spPr>
          <a:xfrm>
            <a:off x="5106480" y="2501465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PCB(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印刷電路板</a:t>
            </a:r>
            <a:r>
              <a:rPr kumimoji="0" lang="en-US" altLang="zh-TW" sz="1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TW" altLang="en-US" sz="1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示意圖</a:t>
            </a:r>
            <a:r>
              <a:rPr lang="en-US" altLang="zh-TW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-unit</a:t>
            </a:r>
            <a:endParaRPr lang="zh-TW" altLang="en-US" sz="1400" dirty="0"/>
          </a:p>
        </p:txBody>
      </p:sp>
      <p:grpSp>
        <p:nvGrpSpPr>
          <p:cNvPr id="3075" name="群組 3074">
            <a:extLst>
              <a:ext uri="{FF2B5EF4-FFF2-40B4-BE49-F238E27FC236}">
                <a16:creationId xmlns:a16="http://schemas.microsoft.com/office/drawing/2014/main" id="{A4FDDB8D-E979-4C28-906D-3F64ECB07647}"/>
              </a:ext>
            </a:extLst>
          </p:cNvPr>
          <p:cNvGrpSpPr/>
          <p:nvPr/>
        </p:nvGrpSpPr>
        <p:grpSpPr>
          <a:xfrm>
            <a:off x="5220072" y="2846336"/>
            <a:ext cx="3600400" cy="2474021"/>
            <a:chOff x="5220072" y="3140968"/>
            <a:chExt cx="3600400" cy="2376264"/>
          </a:xfrm>
        </p:grpSpPr>
        <p:pic>
          <p:nvPicPr>
            <p:cNvPr id="3074" name="Picture 2" descr="單面PCB電路板">
              <a:extLst>
                <a:ext uri="{FF2B5EF4-FFF2-40B4-BE49-F238E27FC236}">
                  <a16:creationId xmlns:a16="http://schemas.microsoft.com/office/drawing/2014/main" id="{96F558CD-5193-45F2-A2B9-81DF0DC57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3140968"/>
              <a:ext cx="3600400" cy="23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9842110-C59D-4ACF-A74B-B1D37D99DB36}"/>
                </a:ext>
              </a:extLst>
            </p:cNvPr>
            <p:cNvSpPr txBox="1"/>
            <p:nvPr/>
          </p:nvSpPr>
          <p:spPr>
            <a:xfrm>
              <a:off x="7384891" y="3985052"/>
              <a:ext cx="95410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高電流密度區</a:t>
              </a:r>
              <a:endParaRPr lang="en-US" altLang="zh-TW" sz="1000" dirty="0"/>
            </a:p>
            <a:p>
              <a:r>
                <a:rPr lang="en-US" altLang="zh-TW" sz="1000" dirty="0"/>
                <a:t>(</a:t>
              </a:r>
              <a:r>
                <a:rPr lang="zh-TW" altLang="en-US" sz="1000" dirty="0"/>
                <a:t>密集線路</a:t>
              </a:r>
              <a:r>
                <a:rPr lang="en-US" altLang="zh-TW" sz="1000" dirty="0"/>
                <a:t>)</a:t>
              </a:r>
              <a:endParaRPr lang="zh-TW" altLang="en-US" sz="1000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B27F1907-3D6C-4A3A-90F6-B2367F777428}"/>
                </a:ext>
              </a:extLst>
            </p:cNvPr>
            <p:cNvSpPr/>
            <p:nvPr/>
          </p:nvSpPr>
          <p:spPr bwMode="auto">
            <a:xfrm>
              <a:off x="7668344" y="4653136"/>
              <a:ext cx="360040" cy="373622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3E4E63D-96D8-4E9A-B364-100EC99FBB1D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 bwMode="auto">
            <a:xfrm flipH="1">
              <a:off x="7848364" y="4385162"/>
              <a:ext cx="13581" cy="2679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83A8889-4401-4BCC-B4F4-982853923A80}"/>
                </a:ext>
              </a:extLst>
            </p:cNvPr>
            <p:cNvSpPr/>
            <p:nvPr/>
          </p:nvSpPr>
          <p:spPr bwMode="auto">
            <a:xfrm>
              <a:off x="6296328" y="3438401"/>
              <a:ext cx="360040" cy="373622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11AB587-82C1-4072-B2DE-5372760BDC1D}"/>
                </a:ext>
              </a:extLst>
            </p:cNvPr>
            <p:cNvCxnSpPr>
              <a:cxnSpLocks/>
              <a:stCxn id="37" idx="1"/>
              <a:endCxn id="32" idx="7"/>
            </p:cNvCxnSpPr>
            <p:nvPr/>
          </p:nvCxnSpPr>
          <p:spPr bwMode="auto">
            <a:xfrm flipH="1">
              <a:off x="6603641" y="3453042"/>
              <a:ext cx="340759" cy="40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6607F32-CF82-490B-89EE-11BB5793D3F8}"/>
                </a:ext>
              </a:extLst>
            </p:cNvPr>
            <p:cNvSpPr txBox="1"/>
            <p:nvPr/>
          </p:nvSpPr>
          <p:spPr>
            <a:xfrm>
              <a:off x="6944400" y="3252987"/>
              <a:ext cx="107593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低電流密度區</a:t>
              </a:r>
              <a:endParaRPr lang="en-US" altLang="zh-TW" sz="1000" dirty="0"/>
            </a:p>
            <a:p>
              <a:r>
                <a:rPr lang="en-US" altLang="zh-TW" sz="1000" dirty="0"/>
                <a:t>(</a:t>
              </a:r>
              <a:r>
                <a:rPr lang="zh-TW" altLang="en-US" sz="1000" dirty="0"/>
                <a:t>銅面處</a:t>
              </a:r>
              <a:r>
                <a:rPr lang="en-US" altLang="zh-TW" sz="1000" dirty="0"/>
                <a:t>/</a:t>
              </a:r>
              <a:r>
                <a:rPr lang="zh-TW" altLang="en-US" sz="1000" dirty="0"/>
                <a:t>綠漆處</a:t>
              </a:r>
              <a:r>
                <a:rPr lang="en-US" altLang="zh-TW" sz="1000" dirty="0"/>
                <a:t>)</a:t>
              </a:r>
              <a:endParaRPr lang="zh-TW" altLang="en-US" sz="10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FBA5A-52A4-4A27-AA8E-70708BBEFEF4}"/>
                </a:ext>
              </a:extLst>
            </p:cNvPr>
            <p:cNvSpPr/>
            <p:nvPr/>
          </p:nvSpPr>
          <p:spPr bwMode="auto">
            <a:xfrm>
              <a:off x="5220072" y="5157192"/>
              <a:ext cx="432048" cy="360040"/>
            </a:xfrm>
            <a:prstGeom prst="rect">
              <a:avLst/>
            </a:pr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93D5830-62C8-4D0E-B12E-922486862623}"/>
                </a:ext>
              </a:extLst>
            </p:cNvPr>
            <p:cNvSpPr txBox="1"/>
            <p:nvPr/>
          </p:nvSpPr>
          <p:spPr>
            <a:xfrm>
              <a:off x="5279446" y="4472335"/>
              <a:ext cx="70884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Unit Edge</a:t>
              </a:r>
            </a:p>
            <a:p>
              <a:r>
                <a:rPr lang="en-US" altLang="zh-TW" sz="1000" dirty="0"/>
                <a:t>(</a:t>
              </a:r>
              <a:r>
                <a:rPr lang="zh-TW" altLang="en-US" sz="1000" dirty="0"/>
                <a:t>板邊</a:t>
              </a:r>
              <a:r>
                <a:rPr lang="en-US" altLang="zh-TW" sz="1000" dirty="0"/>
                <a:t>)</a:t>
              </a:r>
              <a:endParaRPr lang="zh-TW" altLang="en-US" sz="1000" dirty="0"/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BD57586A-824C-44AE-A8E4-8764A7F81C21}"/>
                </a:ext>
              </a:extLst>
            </p:cNvPr>
            <p:cNvCxnSpPr>
              <a:cxnSpLocks/>
              <a:stCxn id="42" idx="2"/>
              <a:endCxn id="41" idx="0"/>
            </p:cNvCxnSpPr>
            <p:nvPr/>
          </p:nvCxnSpPr>
          <p:spPr bwMode="auto">
            <a:xfrm flipH="1">
              <a:off x="5436096" y="4872445"/>
              <a:ext cx="197774" cy="284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F64E8CB-DFD5-4E64-BE2F-609B8829F2A9}"/>
                </a:ext>
              </a:extLst>
            </p:cNvPr>
            <p:cNvSpPr/>
            <p:nvPr/>
          </p:nvSpPr>
          <p:spPr bwMode="auto">
            <a:xfrm>
              <a:off x="6772040" y="4642313"/>
              <a:ext cx="235594" cy="210064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9B9AF08-FE3A-431D-BB8E-01AF52A0E219}"/>
                </a:ext>
              </a:extLst>
            </p:cNvPr>
            <p:cNvSpPr txBox="1"/>
            <p:nvPr/>
          </p:nvSpPr>
          <p:spPr>
            <a:xfrm>
              <a:off x="6569533" y="5112424"/>
              <a:ext cx="74411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10um Line</a:t>
              </a:r>
            </a:p>
            <a:p>
              <a:r>
                <a:rPr lang="en-US" altLang="zh-TW" sz="1000" dirty="0"/>
                <a:t>(</a:t>
              </a:r>
              <a:r>
                <a:rPr lang="zh-TW" altLang="en-US" sz="1000" dirty="0"/>
                <a:t>細線路</a:t>
              </a:r>
              <a:r>
                <a:rPr lang="en-US" altLang="zh-TW" sz="1000" dirty="0"/>
                <a:t>)</a:t>
              </a:r>
              <a:endParaRPr lang="zh-TW" altLang="en-US" sz="1000" dirty="0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F9D7D6A1-7C00-450D-9902-AC8F0F907B5D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 bwMode="auto">
            <a:xfrm>
              <a:off x="6889837" y="4852377"/>
              <a:ext cx="51753" cy="260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E329C87-3ECD-4288-8E17-F78877E31396}"/>
                </a:ext>
              </a:extLst>
            </p:cNvPr>
            <p:cNvSpPr/>
            <p:nvPr/>
          </p:nvSpPr>
          <p:spPr bwMode="auto">
            <a:xfrm>
              <a:off x="5955556" y="3913624"/>
              <a:ext cx="91440" cy="91440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B8DBC3A-E843-4D21-B7F9-E207C96299DA}"/>
                </a:ext>
              </a:extLst>
            </p:cNvPr>
            <p:cNvSpPr txBox="1"/>
            <p:nvPr/>
          </p:nvSpPr>
          <p:spPr>
            <a:xfrm>
              <a:off x="6227016" y="3985052"/>
              <a:ext cx="94288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Via Pad</a:t>
              </a:r>
            </a:p>
            <a:p>
              <a:r>
                <a:rPr lang="en-US" altLang="zh-TW" sz="1000" dirty="0"/>
                <a:t>(Laser</a:t>
              </a:r>
              <a:r>
                <a:rPr lang="zh-TW" altLang="en-US" sz="1000" dirty="0"/>
                <a:t>孔圓墊</a:t>
              </a:r>
              <a:r>
                <a:rPr lang="en-US" altLang="zh-TW" sz="1000" dirty="0"/>
                <a:t>)</a:t>
              </a:r>
              <a:endParaRPr lang="zh-TW" altLang="en-US" sz="1000" dirty="0"/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F5CB832D-014F-4935-97BB-4DF2D7121A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6997" y="3959344"/>
              <a:ext cx="172120" cy="225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63" name="圖片 62">
            <a:extLst>
              <a:ext uri="{FF2B5EF4-FFF2-40B4-BE49-F238E27FC236}">
                <a16:creationId xmlns:a16="http://schemas.microsoft.com/office/drawing/2014/main" id="{0F2EB1CB-A396-415E-88F9-D7832CA291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" r="1660" b="-2333"/>
          <a:stretch/>
        </p:blipFill>
        <p:spPr>
          <a:xfrm>
            <a:off x="853983" y="2835784"/>
            <a:ext cx="4234487" cy="1622657"/>
          </a:xfrm>
          <a:prstGeom prst="rect">
            <a:avLst/>
          </a:prstGeom>
        </p:spPr>
      </p:pic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628A58E2-6646-42F1-B026-8AD2CC85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74954"/>
              </p:ext>
            </p:extLst>
          </p:nvPr>
        </p:nvGraphicFramePr>
        <p:xfrm>
          <a:off x="297848" y="4229714"/>
          <a:ext cx="4769450" cy="1076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641">
                  <a:extLst>
                    <a:ext uri="{9D8B030D-6E8A-4147-A177-3AD203B41FA5}">
                      <a16:colId xmlns:a16="http://schemas.microsoft.com/office/drawing/2014/main" val="99846253"/>
                    </a:ext>
                  </a:extLst>
                </a:gridCol>
                <a:gridCol w="2153043">
                  <a:extLst>
                    <a:ext uri="{9D8B030D-6E8A-4147-A177-3AD203B41FA5}">
                      <a16:colId xmlns:a16="http://schemas.microsoft.com/office/drawing/2014/main" val="390630642"/>
                    </a:ext>
                  </a:extLst>
                </a:gridCol>
                <a:gridCol w="2015766">
                  <a:extLst>
                    <a:ext uri="{9D8B030D-6E8A-4147-A177-3AD203B41FA5}">
                      <a16:colId xmlns:a16="http://schemas.microsoft.com/office/drawing/2014/main" val="1587888405"/>
                    </a:ext>
                  </a:extLst>
                </a:gridCol>
              </a:tblGrid>
              <a:tr h="205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Product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Purduct_A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zh-TW" altLang="en-US" sz="1200" u="none" strike="noStrike" dirty="0">
                          <a:effectLst/>
                        </a:rPr>
                        <a:t>現用品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Purduct_B</a:t>
                      </a:r>
                      <a:r>
                        <a:rPr lang="en-US" sz="12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(</a:t>
                      </a:r>
                      <a:r>
                        <a:rPr lang="zh-TW" altLang="en-US" sz="12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對抗品</a:t>
                      </a:r>
                      <a:r>
                        <a:rPr lang="en-US" altLang="zh-TW" sz="12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69401"/>
                  </a:ext>
                </a:extLst>
              </a:tr>
              <a:tr h="205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10um Line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13-14um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15.5-16.5um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44846"/>
                  </a:ext>
                </a:extLst>
              </a:tr>
              <a:tr h="205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Unit Edge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22-23um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19-20um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65071"/>
                  </a:ext>
                </a:extLst>
              </a:tr>
              <a:tr h="205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Via Pad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16-17um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16-17um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15898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Unit R</a:t>
                      </a:r>
                      <a:r>
                        <a:rPr lang="zh-TW" altLang="en-US" sz="800" u="none" strike="noStrike" dirty="0">
                          <a:effectLst/>
                        </a:rPr>
                        <a:t>值</a:t>
                      </a:r>
                      <a:endParaRPr lang="en-US" altLang="zh-TW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>
                          <a:effectLst/>
                        </a:rPr>
                        <a:t>Max-Min)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4.5um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77847"/>
                  </a:ext>
                </a:extLst>
              </a:tr>
            </a:tbl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E33A5BBC-35D5-4492-AFF6-9E9F08B3C36C}"/>
              </a:ext>
            </a:extLst>
          </p:cNvPr>
          <p:cNvSpPr txBox="1"/>
          <p:nvPr/>
        </p:nvSpPr>
        <p:spPr>
          <a:xfrm>
            <a:off x="4201882" y="4999465"/>
            <a:ext cx="442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✔️</a:t>
            </a:r>
            <a:endParaRPr lang="zh-TW" altLang="en-US" sz="16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AB0A1D2-2804-4C55-AFAD-0096C6041943}"/>
              </a:ext>
            </a:extLst>
          </p:cNvPr>
          <p:cNvSpPr txBox="1"/>
          <p:nvPr/>
        </p:nvSpPr>
        <p:spPr>
          <a:xfrm>
            <a:off x="7865901" y="2184200"/>
            <a:ext cx="442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✔️</a:t>
            </a:r>
            <a:endParaRPr lang="zh-TW" altLang="en-US" sz="1600" dirty="0"/>
          </a:p>
        </p:txBody>
      </p:sp>
      <p:sp>
        <p:nvSpPr>
          <p:cNvPr id="3077" name="矩形 3076">
            <a:extLst>
              <a:ext uri="{FF2B5EF4-FFF2-40B4-BE49-F238E27FC236}">
                <a16:creationId xmlns:a16="http://schemas.microsoft.com/office/drawing/2014/main" id="{8FECA0FE-314F-46EA-A588-F923966B77EC}"/>
              </a:ext>
            </a:extLst>
          </p:cNvPr>
          <p:cNvSpPr/>
          <p:nvPr/>
        </p:nvSpPr>
        <p:spPr bwMode="auto">
          <a:xfrm>
            <a:off x="3047259" y="2846336"/>
            <a:ext cx="1997665" cy="13833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E9BECF1-504D-4F98-B034-809B523F40D8}"/>
              </a:ext>
            </a:extLst>
          </p:cNvPr>
          <p:cNvSpPr/>
          <p:nvPr/>
        </p:nvSpPr>
        <p:spPr bwMode="auto">
          <a:xfrm>
            <a:off x="5604281" y="2118758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E773F0CA-2438-4B81-87DC-1A66ABC4D568}"/>
              </a:ext>
            </a:extLst>
          </p:cNvPr>
          <p:cNvSpPr/>
          <p:nvPr/>
        </p:nvSpPr>
        <p:spPr bwMode="auto">
          <a:xfrm>
            <a:off x="2842005" y="2780228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+mj-lt"/>
                <a:ea typeface="新細明體" pitchFamily="18" charset="-120"/>
              </a:rPr>
              <a:t>2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44038C2-799E-4F3B-B5E3-95E8A5D45039}"/>
              </a:ext>
            </a:extLst>
          </p:cNvPr>
          <p:cNvSpPr/>
          <p:nvPr/>
        </p:nvSpPr>
        <p:spPr bwMode="auto">
          <a:xfrm>
            <a:off x="853983" y="4854065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3078" name="箭號: 向下 3077">
            <a:extLst>
              <a:ext uri="{FF2B5EF4-FFF2-40B4-BE49-F238E27FC236}">
                <a16:creationId xmlns:a16="http://schemas.microsoft.com/office/drawing/2014/main" id="{97B63AC5-D84C-434D-8CFC-38B408B15AE6}"/>
              </a:ext>
            </a:extLst>
          </p:cNvPr>
          <p:cNvSpPr/>
          <p:nvPr/>
        </p:nvSpPr>
        <p:spPr bwMode="auto">
          <a:xfrm flipV="1">
            <a:off x="3320212" y="3779327"/>
            <a:ext cx="216024" cy="149671"/>
          </a:xfrm>
          <a:prstGeom prst="down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7" name="箭號: 向下 76">
            <a:extLst>
              <a:ext uri="{FF2B5EF4-FFF2-40B4-BE49-F238E27FC236}">
                <a16:creationId xmlns:a16="http://schemas.microsoft.com/office/drawing/2014/main" id="{9A2DA316-024A-4AD8-800D-EAE2C1E7B66E}"/>
              </a:ext>
            </a:extLst>
          </p:cNvPr>
          <p:cNvSpPr/>
          <p:nvPr/>
        </p:nvSpPr>
        <p:spPr bwMode="auto">
          <a:xfrm>
            <a:off x="3916200" y="3317743"/>
            <a:ext cx="216024" cy="148526"/>
          </a:xfrm>
          <a:prstGeom prst="down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080" name="直線接點 3079">
            <a:extLst>
              <a:ext uri="{FF2B5EF4-FFF2-40B4-BE49-F238E27FC236}">
                <a16:creationId xmlns:a16="http://schemas.microsoft.com/office/drawing/2014/main" id="{4761BCAC-6831-4EB8-B3E7-424B31035729}"/>
              </a:ext>
            </a:extLst>
          </p:cNvPr>
          <p:cNvCxnSpPr>
            <a:cxnSpLocks/>
          </p:cNvCxnSpPr>
          <p:nvPr/>
        </p:nvCxnSpPr>
        <p:spPr bwMode="auto">
          <a:xfrm>
            <a:off x="1255008" y="3677524"/>
            <a:ext cx="3749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82" name="文字方塊 3081">
            <a:extLst>
              <a:ext uri="{FF2B5EF4-FFF2-40B4-BE49-F238E27FC236}">
                <a16:creationId xmlns:a16="http://schemas.microsoft.com/office/drawing/2014/main" id="{27F36805-CB11-46A4-A61E-8DB20717744E}"/>
              </a:ext>
            </a:extLst>
          </p:cNvPr>
          <p:cNvSpPr txBox="1"/>
          <p:nvPr/>
        </p:nvSpPr>
        <p:spPr>
          <a:xfrm>
            <a:off x="1058057" y="3501008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" dirty="0">
                <a:solidFill>
                  <a:srgbClr val="FF0000"/>
                </a:solidFill>
              </a:rPr>
              <a:t>基準</a:t>
            </a:r>
            <a:r>
              <a:rPr lang="en-US" altLang="zh-TW" sz="700" dirty="0">
                <a:solidFill>
                  <a:srgbClr val="FF0000"/>
                </a:solidFill>
              </a:rPr>
              <a:t>16.5um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F02175-8855-402D-80C1-BC94D63E5F1E}"/>
              </a:ext>
            </a:extLst>
          </p:cNvPr>
          <p:cNvSpPr txBox="1"/>
          <p:nvPr/>
        </p:nvSpPr>
        <p:spPr>
          <a:xfrm>
            <a:off x="290228" y="5315466"/>
            <a:ext cx="188545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R</a:t>
            </a:r>
            <a:r>
              <a:rPr lang="zh-TW" altLang="en-US" sz="900" dirty="0"/>
              <a:t>值</a:t>
            </a:r>
            <a:r>
              <a:rPr lang="en-US" altLang="zh-TW" sz="900" dirty="0"/>
              <a:t>=</a:t>
            </a:r>
            <a:r>
              <a:rPr lang="zh-TW" altLang="en-US" sz="900" dirty="0"/>
              <a:t>銅厚</a:t>
            </a:r>
            <a:r>
              <a:rPr lang="en-US" altLang="zh-TW" sz="900" dirty="0"/>
              <a:t>Max-</a:t>
            </a:r>
            <a:r>
              <a:rPr lang="zh-TW" altLang="en-US" sz="900" dirty="0"/>
              <a:t>銅厚</a:t>
            </a:r>
            <a:r>
              <a:rPr lang="en-US" altLang="zh-TW" sz="900" dirty="0"/>
              <a:t>Min</a:t>
            </a:r>
            <a:r>
              <a:rPr lang="en-US" altLang="zh-TW" sz="900" dirty="0">
                <a:solidFill>
                  <a:srgbClr val="0000FF"/>
                </a:solidFill>
              </a:rPr>
              <a:t>(</a:t>
            </a:r>
            <a:r>
              <a:rPr lang="zh-TW" altLang="en-US" sz="900" dirty="0">
                <a:solidFill>
                  <a:srgbClr val="0000FF"/>
                </a:solidFill>
              </a:rPr>
              <a:t>越小越好</a:t>
            </a:r>
            <a:r>
              <a:rPr lang="en-US" altLang="zh-TW" sz="900" dirty="0">
                <a:solidFill>
                  <a:srgbClr val="0000FF"/>
                </a:solidFill>
              </a:rPr>
              <a:t>)</a:t>
            </a:r>
            <a:endParaRPr lang="zh-TW" altLang="en-US" sz="9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621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56110" y="635098"/>
            <a:ext cx="1465466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Project Status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B9D97D54-F1A7-4727-A696-C1434B7B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10" y="133448"/>
            <a:ext cx="23764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l"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6FEDF3C9-5DC9-4570-8622-E67387BA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368795"/>
            <a:ext cx="8595361" cy="2722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5022E5B-3FAA-4607-A941-B096D230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" y="4465139"/>
            <a:ext cx="6817961" cy="908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243B5825-82A6-4E8D-9145-D5FBBB1B3629}"/>
              </a:ext>
            </a:extLst>
          </p:cNvPr>
          <p:cNvSpPr txBox="1"/>
          <p:nvPr/>
        </p:nvSpPr>
        <p:spPr>
          <a:xfrm>
            <a:off x="226413" y="1052736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生產前置作業</a:t>
            </a:r>
            <a:r>
              <a:rPr lang="en-US" altLang="zh-TW" sz="1400" dirty="0"/>
              <a:t>&amp;</a:t>
            </a:r>
            <a:r>
              <a:rPr lang="zh-TW" altLang="en-US" sz="1400" dirty="0"/>
              <a:t>小量試製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D9D4832-38E9-462A-8E77-210CAEB7EC04}"/>
              </a:ext>
            </a:extLst>
          </p:cNvPr>
          <p:cNvSpPr txBox="1"/>
          <p:nvPr/>
        </p:nvSpPr>
        <p:spPr>
          <a:xfrm>
            <a:off x="220261" y="4149080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大量投產</a:t>
            </a:r>
            <a:r>
              <a:rPr lang="en-US" altLang="zh-TW" sz="1400" dirty="0"/>
              <a:t>&amp;</a:t>
            </a:r>
            <a:r>
              <a:rPr lang="zh-TW" altLang="en-US" sz="1400" dirty="0"/>
              <a:t>專案改善結案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11E365-20C7-4352-A98A-B200F80506B4}"/>
              </a:ext>
            </a:extLst>
          </p:cNvPr>
          <p:cNvSpPr/>
          <p:nvPr/>
        </p:nvSpPr>
        <p:spPr>
          <a:xfrm>
            <a:off x="220261" y="5489205"/>
            <a:ext cx="6439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182880">
              <a:buFont typeface="+mj-lt"/>
              <a:buAutoNum type="arabicPeriod"/>
            </a:pPr>
            <a:r>
              <a:rPr lang="en-US" altLang="zh-TW" sz="1400" dirty="0">
                <a:ea typeface="+mj-ea"/>
                <a:cs typeface="Calibri" panose="020F0502020204030204" pitchFamily="34" charset="0"/>
              </a:rPr>
              <a:t>DOE</a:t>
            </a:r>
            <a:r>
              <a:rPr lang="zh-TW" altLang="en-US" sz="1400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ea typeface="+mj-ea"/>
                <a:cs typeface="Calibri" panose="020F0502020204030204" pitchFamily="34" charset="0"/>
              </a:rPr>
              <a:t>Test~</a:t>
            </a:r>
            <a:r>
              <a:rPr lang="en-US" altLang="zh-TW" sz="1400" dirty="0">
                <a:ea typeface="+mj-ea"/>
              </a:rPr>
              <a:t> T</a:t>
            </a:r>
            <a:r>
              <a:rPr lang="en-US" altLang="zh-TW" sz="1400" i="0" dirty="0">
                <a:effectLst/>
                <a:ea typeface="+mj-ea"/>
              </a:rPr>
              <a:t>rial production phase-final</a:t>
            </a:r>
            <a:r>
              <a:rPr lang="en-US" altLang="zh-TW" sz="1400" dirty="0">
                <a:ea typeface="+mj-ea"/>
              </a:rPr>
              <a:t>(</a:t>
            </a:r>
            <a:r>
              <a:rPr lang="en-US" altLang="zh-TW" sz="1400" i="0" dirty="0">
                <a:effectLst/>
                <a:ea typeface="+mj-ea"/>
              </a:rPr>
              <a:t>Ww26.6~Ww35.3)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Done</a:t>
            </a:r>
          </a:p>
          <a:p>
            <a:pPr marL="91440" indent="-182880">
              <a:buFont typeface="+mj-lt"/>
              <a:buAutoNum type="arabicPeriod"/>
            </a:pPr>
            <a:r>
              <a:rPr lang="en-US" altLang="zh-TW" sz="1400" dirty="0">
                <a:ea typeface="+mj-ea"/>
              </a:rPr>
              <a:t>Mass production </a:t>
            </a:r>
            <a:r>
              <a:rPr lang="en-US" altLang="zh-TW" sz="1400" i="0" dirty="0">
                <a:effectLst/>
                <a:ea typeface="+mj-ea"/>
              </a:rPr>
              <a:t>phase(Ww35.4~Ww39.5)</a:t>
            </a:r>
            <a:r>
              <a:rPr lang="zh-TW" altLang="en-US" sz="1400" i="0" dirty="0">
                <a:effectLst/>
                <a:ea typeface="+mj-ea"/>
              </a:rPr>
              <a:t>大量投產，追蹤品質成效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Done</a:t>
            </a:r>
            <a:endParaRPr lang="en-US" altLang="zh-TW" sz="1400" dirty="0">
              <a:solidFill>
                <a:srgbClr val="0000FF"/>
              </a:solidFill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" indent="-182880">
              <a:buFont typeface="+mj-lt"/>
              <a:buAutoNum type="arabicPeriod"/>
            </a:pPr>
            <a:r>
              <a:rPr lang="en-US" altLang="zh-TW" sz="1400" i="0" dirty="0">
                <a:effectLst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Project closeout(Ww39.6~Ww41.5)</a:t>
            </a:r>
            <a:r>
              <a:rPr lang="zh-TW" altLang="en-US" sz="14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專案改善結案</a:t>
            </a:r>
            <a:r>
              <a:rPr lang="en-US" altLang="zh-TW" sz="14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Done</a:t>
            </a:r>
            <a:endParaRPr lang="en-US" altLang="zh-TW" sz="1400" i="0" dirty="0">
              <a:solidFill>
                <a:srgbClr val="0000FF"/>
              </a:solidFill>
              <a:effectLst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16758B-3160-476B-B330-D4C70A707F2D}"/>
              </a:ext>
            </a:extLst>
          </p:cNvPr>
          <p:cNvSpPr/>
          <p:nvPr/>
        </p:nvSpPr>
        <p:spPr bwMode="auto">
          <a:xfrm>
            <a:off x="1586226" y="2269242"/>
            <a:ext cx="7283453" cy="13037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C9A302-2E1D-4779-8C3A-B480B2CFFD92}"/>
              </a:ext>
            </a:extLst>
          </p:cNvPr>
          <p:cNvSpPr/>
          <p:nvPr/>
        </p:nvSpPr>
        <p:spPr bwMode="auto">
          <a:xfrm>
            <a:off x="1586226" y="4837318"/>
            <a:ext cx="5506053" cy="28630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153127-90EA-40C6-A029-AC0263AB5C01}"/>
              </a:ext>
            </a:extLst>
          </p:cNvPr>
          <p:cNvSpPr/>
          <p:nvPr/>
        </p:nvSpPr>
        <p:spPr bwMode="auto">
          <a:xfrm>
            <a:off x="1587525" y="5123622"/>
            <a:ext cx="5504753" cy="228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43AC91E-D5C3-4535-A00D-917DE36B8487}"/>
              </a:ext>
            </a:extLst>
          </p:cNvPr>
          <p:cNvSpPr/>
          <p:nvPr/>
        </p:nvSpPr>
        <p:spPr bwMode="auto">
          <a:xfrm>
            <a:off x="1403347" y="2209981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007B457-DCB7-418B-A699-34905D6299E3}"/>
              </a:ext>
            </a:extLst>
          </p:cNvPr>
          <p:cNvSpPr/>
          <p:nvPr/>
        </p:nvSpPr>
        <p:spPr bwMode="auto">
          <a:xfrm>
            <a:off x="1370294" y="4727818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+mj-lt"/>
                <a:ea typeface="新細明體" pitchFamily="18" charset="-120"/>
              </a:rPr>
              <a:t>2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1CAB4AD-E645-4094-ABD0-4535045FB0E1}"/>
              </a:ext>
            </a:extLst>
          </p:cNvPr>
          <p:cNvSpPr/>
          <p:nvPr/>
        </p:nvSpPr>
        <p:spPr bwMode="auto">
          <a:xfrm>
            <a:off x="1370262" y="5055042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BF72A52-AE9A-47E2-8460-FAA1845F6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1375"/>
              </p:ext>
            </p:extLst>
          </p:nvPr>
        </p:nvGraphicFramePr>
        <p:xfrm>
          <a:off x="7058022" y="784675"/>
          <a:ext cx="18116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430907867"/>
                    </a:ext>
                  </a:extLst>
                </a:gridCol>
                <a:gridCol w="1285877">
                  <a:extLst>
                    <a:ext uri="{9D8B030D-6E8A-4147-A177-3AD203B41FA5}">
                      <a16:colId xmlns:a16="http://schemas.microsoft.com/office/drawing/2014/main" val="2054464007"/>
                    </a:ext>
                  </a:extLst>
                </a:gridCol>
              </a:tblGrid>
              <a:tr h="254851">
                <a:tc>
                  <a:txBody>
                    <a:bodyPr/>
                    <a:lstStyle/>
                    <a:p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預計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11746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實際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45364"/>
                  </a:ext>
                </a:extLst>
              </a:tr>
            </a:tbl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146852B-1E0C-4760-859D-27D1A48E5AC7}"/>
              </a:ext>
            </a:extLst>
          </p:cNvPr>
          <p:cNvCxnSpPr/>
          <p:nvPr/>
        </p:nvCxnSpPr>
        <p:spPr>
          <a:xfrm>
            <a:off x="7659893" y="917429"/>
            <a:ext cx="1097280" cy="0"/>
          </a:xfrm>
          <a:prstGeom prst="straightConnector1">
            <a:avLst/>
          </a:prstGeom>
          <a:ln w="76200">
            <a:solidFill>
              <a:srgbClr val="5496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A847DE6-BED9-48D4-9652-298EF46F8232}"/>
              </a:ext>
            </a:extLst>
          </p:cNvPr>
          <p:cNvCxnSpPr/>
          <p:nvPr/>
        </p:nvCxnSpPr>
        <p:spPr>
          <a:xfrm>
            <a:off x="7668602" y="1197915"/>
            <a:ext cx="10972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493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>
            <a:extLst>
              <a:ext uri="{FF2B5EF4-FFF2-40B4-BE49-F238E27FC236}">
                <a16:creationId xmlns:a16="http://schemas.microsoft.com/office/drawing/2014/main" id="{7AFB467D-AC40-44B0-AB2E-873D36C1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632"/>
            <a:ext cx="23764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DOE Test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9A8B50F-FC37-4017-8A07-20D3A9FE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87423"/>
              </p:ext>
            </p:extLst>
          </p:nvPr>
        </p:nvGraphicFramePr>
        <p:xfrm>
          <a:off x="251520" y="983482"/>
          <a:ext cx="8737881" cy="112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6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064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電鍍藥水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板數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自動光學檢測站</a:t>
                      </a: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zh-TW" altLang="en-US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異常率</a:t>
                      </a: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(%)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6" marR="91446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6" marR="91446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6" marR="91446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15">
                <a:tc v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6" marR="91446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6" marR="91446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(A Mode)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(B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(C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(D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2pcs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0.24%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0.95%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0.08%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2pcs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0.22%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1.40%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7B6C72-CAAA-4051-AD2F-3E95F5CD6383}"/>
              </a:ext>
            </a:extLst>
          </p:cNvPr>
          <p:cNvSpPr txBox="1"/>
          <p:nvPr/>
        </p:nvSpPr>
        <p:spPr>
          <a:xfrm>
            <a:off x="154597" y="620688"/>
            <a:ext cx="1843774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A/B Testing(DOE)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9E6490-1CBB-4C06-9D1C-732D04EDC9A8}"/>
              </a:ext>
            </a:extLst>
          </p:cNvPr>
          <p:cNvSpPr txBox="1"/>
          <p:nvPr/>
        </p:nvSpPr>
        <p:spPr>
          <a:xfrm>
            <a:off x="154597" y="2002875"/>
            <a:ext cx="3466527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鍍銅均勻性</a:t>
            </a:r>
            <a:endParaRPr lang="en-US" altLang="zh-TW" sz="1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2BCCD44-41A3-4BBF-B4ED-FA73BFE1E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00617"/>
              </p:ext>
            </p:extLst>
          </p:nvPr>
        </p:nvGraphicFramePr>
        <p:xfrm>
          <a:off x="251891" y="2362190"/>
          <a:ext cx="8750821" cy="295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4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762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66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7379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PCB</a:t>
                      </a:r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板</a:t>
                      </a:r>
                      <a:endParaRPr lang="en-US" altLang="zh-TW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面向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電鍍藥水</a:t>
                      </a:r>
                      <a:endParaRPr lang="zh-TW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板數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監控銅厚位置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銅厚</a:t>
                      </a:r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(Max-Min)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unit</a:t>
                      </a:r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銅 厚</a:t>
                      </a:r>
                      <a:endParaRPr lang="en-US" altLang="zh-TW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Avg(um)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GAP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與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</a:t>
                      </a:r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差異</a:t>
                      </a:r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91">
                <a:tc v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6" marR="91446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A1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J1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E5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J10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A10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74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正面</a:t>
                      </a:r>
                      <a:endParaRPr lang="en-US" altLang="zh-TW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(Front side)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17.31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TW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74"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TW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74">
                <a:tc v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endParaRPr kumimoji="0" lang="en-US" altLang="zh-TW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16.53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+0.02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174">
                <a:tc v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14.22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14.96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14.52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14.60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+1.24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744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05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背面</a:t>
                      </a:r>
                      <a:endParaRPr lang="en-US" altLang="zh-TW" sz="105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(Back side)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2266" marR="92266" marT="46174" marB="46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2266" marR="92266" marT="46174" marB="46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13.57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14.06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13.90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14.06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14.72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14.06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TW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744"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2266" marR="92266" marT="46174" marB="46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14.00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13.58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13.97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12.38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12.43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13.27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744">
                <a:tc v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endParaRPr kumimoji="0" lang="en-US" altLang="zh-TW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2266" marR="92266" marT="46174" marB="46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14.95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14.23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14.39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14.23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13.80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14.32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+0.26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1.09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744">
                <a:tc vMerge="1"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050" b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2266" marR="92266" marT="46174" marB="46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12.79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12.71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12.70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12.81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12.68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12.74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-0.53</a:t>
                      </a:r>
                    </a:p>
                  </a:txBody>
                  <a:tcPr marL="9611" marR="9611" marT="96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AA713D58-3F38-4954-8BF9-481A2E26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50642"/>
            <a:ext cx="1478384" cy="1135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C07D544-D4EC-4C98-BAF6-FEDB079EFBDF}"/>
              </a:ext>
            </a:extLst>
          </p:cNvPr>
          <p:cNvSpPr txBox="1"/>
          <p:nvPr/>
        </p:nvSpPr>
        <p:spPr>
          <a:xfrm>
            <a:off x="6661591" y="1593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Unit</a:t>
            </a:r>
            <a:r>
              <a:rPr lang="zh-TW" altLang="en-US" sz="1400" dirty="0"/>
              <a:t>位置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A11993D-B677-46C5-9482-998948B3BE2F}"/>
              </a:ext>
            </a:extLst>
          </p:cNvPr>
          <p:cNvGrpSpPr/>
          <p:nvPr/>
        </p:nvGrpSpPr>
        <p:grpSpPr>
          <a:xfrm>
            <a:off x="251520" y="5409158"/>
            <a:ext cx="1512168" cy="1081186"/>
            <a:chOff x="255650" y="5648993"/>
            <a:chExt cx="1380131" cy="948359"/>
          </a:xfrm>
        </p:grpSpPr>
        <p:pic>
          <p:nvPicPr>
            <p:cNvPr id="33" name="Picture 2" descr="單面PCB電路板">
              <a:extLst>
                <a:ext uri="{FF2B5EF4-FFF2-40B4-BE49-F238E27FC236}">
                  <a16:creationId xmlns:a16="http://schemas.microsoft.com/office/drawing/2014/main" id="{1E306D80-0B4A-4C00-AAA7-25B87319B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50" y="5648993"/>
              <a:ext cx="1380131" cy="94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A99893C-B58D-400D-909F-649E90E35C5A}"/>
                </a:ext>
              </a:extLst>
            </p:cNvPr>
            <p:cNvSpPr/>
            <p:nvPr/>
          </p:nvSpPr>
          <p:spPr bwMode="auto">
            <a:xfrm>
              <a:off x="945715" y="6149582"/>
              <a:ext cx="235594" cy="218706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5024F11F-C7FD-457E-A5E1-5A92A9188DD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5715" y="5949280"/>
              <a:ext cx="97893" cy="2003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9257908-5F05-4A1B-97DF-11F7984D53D2}"/>
                </a:ext>
              </a:extLst>
            </p:cNvPr>
            <p:cNvSpPr txBox="1"/>
            <p:nvPr/>
          </p:nvSpPr>
          <p:spPr>
            <a:xfrm>
              <a:off x="468661" y="5676026"/>
              <a:ext cx="95410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00" b="0" dirty="0">
                  <a:solidFill>
                    <a:schemeClr val="tx1"/>
                  </a:solidFill>
                  <a:latin typeface="+mn-lt"/>
                  <a:ea typeface="+mn-ea"/>
                  <a:cs typeface="Calibri" panose="020F0502020204030204" pitchFamily="34" charset="0"/>
                </a:rPr>
                <a:t>監控銅厚位置</a:t>
              </a: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840A590-9095-4A74-B42E-8EBE27ADDC69}"/>
              </a:ext>
            </a:extLst>
          </p:cNvPr>
          <p:cNvSpPr txBox="1"/>
          <p:nvPr/>
        </p:nvSpPr>
        <p:spPr>
          <a:xfrm>
            <a:off x="5902439" y="2060848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00B050"/>
                </a:solidFill>
              </a:rPr>
              <a:t>綠字</a:t>
            </a:r>
            <a:r>
              <a:rPr lang="zh-TW" altLang="en-US" sz="1400" dirty="0"/>
              <a:t>為</a:t>
            </a:r>
            <a:r>
              <a:rPr lang="en-US" altLang="zh-TW" sz="1400" dirty="0"/>
              <a:t>null value(</a:t>
            </a:r>
            <a:r>
              <a:rPr lang="zh-TW" altLang="en-US" sz="1400" dirty="0"/>
              <a:t>空值</a:t>
            </a:r>
            <a:r>
              <a:rPr lang="en-US" altLang="zh-TW" sz="1400" dirty="0"/>
              <a:t>)</a:t>
            </a:r>
            <a:r>
              <a:rPr lang="en-US" altLang="zh-TW" sz="1400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用平均數代替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E5433E-6FB0-401D-8134-07A93B62C2EA}"/>
              </a:ext>
            </a:extLst>
          </p:cNvPr>
          <p:cNvSpPr/>
          <p:nvPr/>
        </p:nvSpPr>
        <p:spPr>
          <a:xfrm>
            <a:off x="1779795" y="5397569"/>
            <a:ext cx="7364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182880">
              <a:buFont typeface="+mj-lt"/>
              <a:buAutoNum type="arabicPeriod"/>
            </a:pPr>
            <a:r>
              <a:rPr lang="zh-TW" altLang="en-US" sz="1200" dirty="0">
                <a:ea typeface="+mj-ea"/>
                <a:cs typeface="Calibri" panose="020F0502020204030204" pitchFamily="34" charset="0"/>
              </a:rPr>
              <a:t>各電鍍藥水安排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2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片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PCB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板進行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DOE A/B Testing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，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Defect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A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Mode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由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0.24%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0.22%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；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B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Mode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1.49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%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1.40%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； </a:t>
            </a:r>
            <a:endParaRPr lang="en-US" altLang="zh-TW" sz="1200" b="0" dirty="0">
              <a:solidFill>
                <a:schemeClr val="tx1"/>
              </a:solidFill>
              <a:latin typeface="+mn-lt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zh-TW" altLang="en-US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Mode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0.95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%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0.80%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；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 Mode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0.08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%</a:t>
            </a:r>
            <a:r>
              <a:rPr lang="en-US" altLang="zh-TW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0.20%</a:t>
            </a:r>
            <a:r>
              <a:rPr lang="zh-TW" altLang="en-US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，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A~C Mode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異常率下降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，</a:t>
            </a:r>
            <a:r>
              <a:rPr lang="en-US" altLang="zh-TW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dirty="0">
                <a:solidFill>
                  <a:srgbClr val="FF0000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異常率上升</a:t>
            </a:r>
            <a:r>
              <a:rPr lang="zh-TW" altLang="en-US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。</a:t>
            </a:r>
            <a:endParaRPr lang="en-US" altLang="zh-TW" sz="1200" b="0" dirty="0">
              <a:solidFill>
                <a:srgbClr val="FF0000"/>
              </a:solidFill>
              <a:latin typeface="+mn-lt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" indent="-182880">
              <a:buFont typeface="+mj-lt"/>
              <a:buAutoNum type="arabicPeriod" startAt="2"/>
            </a:pPr>
            <a:r>
              <a:rPr lang="zh-TW" altLang="en-US" sz="1200" dirty="0">
                <a:ea typeface="+mj-ea"/>
              </a:rPr>
              <a:t>鍍銅均勻性正面</a:t>
            </a:r>
            <a:r>
              <a:rPr lang="en-US" altLang="zh-TW" sz="1200" dirty="0">
                <a:ea typeface="+mj-ea"/>
              </a:rPr>
              <a:t>(Front side)</a:t>
            </a:r>
            <a:r>
              <a:rPr lang="zh-TW" altLang="en-US" sz="1200" dirty="0">
                <a:ea typeface="+mj-ea"/>
              </a:rPr>
              <a:t>由</a:t>
            </a:r>
            <a:r>
              <a:rPr lang="en-US" altLang="zh-TW" sz="1200" dirty="0">
                <a:ea typeface="+mj-ea"/>
              </a:rPr>
              <a:t>1.45um/1.21um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1.25/1.14um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；</a:t>
            </a:r>
            <a:r>
              <a:rPr lang="zh-TW" altLang="en-US" sz="1200" dirty="0">
                <a:ea typeface="+mj-ea"/>
                <a:sym typeface="Wingdings" panose="05000000000000000000" pitchFamily="2" charset="2"/>
              </a:rPr>
              <a:t>背</a:t>
            </a:r>
            <a:r>
              <a:rPr lang="zh-TW" altLang="en-US" sz="1200" dirty="0">
                <a:ea typeface="+mj-ea"/>
              </a:rPr>
              <a:t>面</a:t>
            </a:r>
            <a:r>
              <a:rPr lang="en-US" altLang="zh-TW" sz="1200" dirty="0">
                <a:ea typeface="+mj-ea"/>
              </a:rPr>
              <a:t>(Back side)1.15um/1.62um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1.09/0.13um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， </a:t>
            </a:r>
            <a:endParaRPr lang="en-US" altLang="zh-TW" sz="1200" dirty="0">
              <a:solidFill>
                <a:srgbClr val="0000FF"/>
              </a:solidFill>
              <a:ea typeface="+mj-ea"/>
              <a:sym typeface="Wingdings" panose="05000000000000000000" pitchFamily="2" charset="2"/>
            </a:endParaRPr>
          </a:p>
          <a:p>
            <a:r>
              <a:rPr lang="zh-TW" altLang="en-US" sz="1200" dirty="0">
                <a:solidFill>
                  <a:srgbClr val="0000FF"/>
                </a:solidFill>
                <a:ea typeface="+mj-ea"/>
              </a:rPr>
              <a:t>     銅厚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R</a:t>
            </a:r>
            <a:r>
              <a:rPr lang="zh-TW" altLang="en-US" sz="1200" dirty="0">
                <a:solidFill>
                  <a:srgbClr val="0000FF"/>
                </a:solidFill>
                <a:ea typeface="+mj-ea"/>
              </a:rPr>
              <a:t>值均收斂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。</a:t>
            </a:r>
            <a:endParaRPr lang="en-US" altLang="zh-TW" sz="1200" dirty="0">
              <a:solidFill>
                <a:srgbClr val="0000FF"/>
              </a:solidFill>
              <a:ea typeface="+mj-ea"/>
              <a:sym typeface="Wingdings" panose="05000000000000000000" pitchFamily="2" charset="2"/>
            </a:endParaRPr>
          </a:p>
          <a:p>
            <a:r>
              <a:rPr lang="en-US" altLang="zh-TW" sz="1200" i="0" dirty="0">
                <a:effectLst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1200" i="0" dirty="0">
                <a:effectLst/>
                <a:ea typeface="+mj-ea"/>
                <a:sym typeface="Wingdings" panose="05000000000000000000" pitchFamily="2" charset="2"/>
              </a:rPr>
              <a:t> 除了</a:t>
            </a:r>
            <a:r>
              <a:rPr lang="en-US" altLang="zh-TW" sz="1200" b="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Defect</a:t>
            </a:r>
            <a:r>
              <a:rPr lang="zh-TW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異常率上升外，其餘監控品質皆正常，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安排小量投產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T</a:t>
            </a:r>
            <a:r>
              <a:rPr lang="en-US" altLang="zh-TW" sz="1200" i="0" dirty="0">
                <a:solidFill>
                  <a:srgbClr val="0000FF"/>
                </a:solidFill>
                <a:effectLst/>
                <a:ea typeface="+mj-ea"/>
              </a:rPr>
              <a:t>rial production phase)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13B9C12-5E5B-4FE2-B6DA-6D63A1B817FD}"/>
              </a:ext>
            </a:extLst>
          </p:cNvPr>
          <p:cNvSpPr/>
          <p:nvPr/>
        </p:nvSpPr>
        <p:spPr bwMode="auto">
          <a:xfrm>
            <a:off x="2915816" y="1690364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102BD652-1ACD-4FFB-BB4C-270851EC01F3}"/>
              </a:ext>
            </a:extLst>
          </p:cNvPr>
          <p:cNvSpPr/>
          <p:nvPr/>
        </p:nvSpPr>
        <p:spPr bwMode="auto">
          <a:xfrm>
            <a:off x="7668344" y="3450832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+mj-lt"/>
                <a:ea typeface="新細明體" pitchFamily="18" charset="-120"/>
              </a:rPr>
              <a:t>2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329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5">
            <a:extLst>
              <a:ext uri="{FF2B5EF4-FFF2-40B4-BE49-F238E27FC236}">
                <a16:creationId xmlns:a16="http://schemas.microsoft.com/office/drawing/2014/main" id="{1E88DBC7-7EE5-428C-91A0-F719088A3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16" y="116632"/>
            <a:ext cx="3654304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ea typeface="+mj-ea"/>
              </a:rPr>
              <a:t>T</a:t>
            </a:r>
            <a:r>
              <a:rPr lang="en-US" altLang="zh-TW" sz="2400" b="1" i="0" dirty="0">
                <a:effectLst/>
                <a:ea typeface="+mj-ea"/>
              </a:rPr>
              <a:t>rial production phase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CF6DF3B-E3D9-4086-8FE0-FFDBF0DECBDD}"/>
              </a:ext>
            </a:extLst>
          </p:cNvPr>
          <p:cNvSpPr txBox="1"/>
          <p:nvPr/>
        </p:nvSpPr>
        <p:spPr>
          <a:xfrm>
            <a:off x="154597" y="620688"/>
            <a:ext cx="2066784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A/B Testing(1</a:t>
            </a:r>
            <a:r>
              <a:rPr lang="en-US" altLang="zh-TW" sz="1400" baseline="30000" dirty="0">
                <a:solidFill>
                  <a:srgbClr val="000000"/>
                </a:solidFill>
                <a:cs typeface="Calibri" panose="020F0502020204030204" pitchFamily="34" charset="0"/>
              </a:rPr>
              <a:t>st</a:t>
            </a: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 &amp; 2</a:t>
            </a:r>
            <a:r>
              <a:rPr lang="en-US" altLang="zh-TW" sz="1400" baseline="30000" dirty="0">
                <a:solidFill>
                  <a:srgbClr val="000000"/>
                </a:solidFill>
                <a:cs typeface="Calibri" panose="020F0502020204030204" pitchFamily="34" charset="0"/>
              </a:rPr>
              <a:t>nd</a:t>
            </a: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83BB02C-2FE1-4213-A71F-C20EAFBA4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33205"/>
              </p:ext>
            </p:extLst>
          </p:nvPr>
        </p:nvGraphicFramePr>
        <p:xfrm>
          <a:off x="251520" y="997522"/>
          <a:ext cx="8496943" cy="445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811">
                  <a:extLst>
                    <a:ext uri="{9D8B030D-6E8A-4147-A177-3AD203B41FA5}">
                      <a16:colId xmlns:a16="http://schemas.microsoft.com/office/drawing/2014/main" val="73332919"/>
                    </a:ext>
                  </a:extLst>
                </a:gridCol>
                <a:gridCol w="1292855">
                  <a:extLst>
                    <a:ext uri="{9D8B030D-6E8A-4147-A177-3AD203B41FA5}">
                      <a16:colId xmlns:a16="http://schemas.microsoft.com/office/drawing/2014/main" val="3666135770"/>
                    </a:ext>
                  </a:extLst>
                </a:gridCol>
                <a:gridCol w="1292855">
                  <a:extLst>
                    <a:ext uri="{9D8B030D-6E8A-4147-A177-3AD203B41FA5}">
                      <a16:colId xmlns:a16="http://schemas.microsoft.com/office/drawing/2014/main" val="3168084289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1095872911"/>
                    </a:ext>
                  </a:extLst>
                </a:gridCol>
                <a:gridCol w="970250">
                  <a:extLst>
                    <a:ext uri="{9D8B030D-6E8A-4147-A177-3AD203B41FA5}">
                      <a16:colId xmlns:a16="http://schemas.microsoft.com/office/drawing/2014/main" val="1108989206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419500959"/>
                    </a:ext>
                  </a:extLst>
                </a:gridCol>
                <a:gridCol w="970250">
                  <a:extLst>
                    <a:ext uri="{9D8B030D-6E8A-4147-A177-3AD203B41FA5}">
                      <a16:colId xmlns:a16="http://schemas.microsoft.com/office/drawing/2014/main" val="983526731"/>
                    </a:ext>
                  </a:extLst>
                </a:gridCol>
                <a:gridCol w="596619">
                  <a:extLst>
                    <a:ext uri="{9D8B030D-6E8A-4147-A177-3AD203B41FA5}">
                      <a16:colId xmlns:a16="http://schemas.microsoft.com/office/drawing/2014/main" val="1460910943"/>
                    </a:ext>
                  </a:extLst>
                </a:gridCol>
                <a:gridCol w="540753">
                  <a:extLst>
                    <a:ext uri="{9D8B030D-6E8A-4147-A177-3AD203B41FA5}">
                      <a16:colId xmlns:a16="http://schemas.microsoft.com/office/drawing/2014/main" val="3928940288"/>
                    </a:ext>
                  </a:extLst>
                </a:gridCol>
              </a:tblGrid>
              <a:tr h="128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rial </a:t>
                      </a:r>
                    </a:p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phase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PCB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電鍍藥水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自動光學檢測站</a:t>
                      </a: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異常率</a:t>
                      </a: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(%)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銅厚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(Max-Min)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92666"/>
                  </a:ext>
                </a:extLst>
              </a:tr>
              <a:tr h="325246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(A Mode)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(B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(C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(D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正面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  <a:r>
                        <a:rPr lang="en-US" altLang="zh-TW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背面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  <a:r>
                        <a:rPr lang="en-US" altLang="zh-TW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435341"/>
                  </a:ext>
                </a:extLst>
              </a:tr>
              <a:tr h="203306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TW" sz="1400" b="0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批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5.24%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544593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0.05%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5506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6358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2.62%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0.07%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2.37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72058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4.57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55323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0.88%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1.83%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0.20%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3.41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92370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Avg</a:t>
                      </a: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3.16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56594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76901"/>
                  </a:ext>
                </a:extLst>
              </a:tr>
              <a:tr h="203306">
                <a:tc rowSpan="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r>
                        <a:rPr lang="en-US" altLang="zh-TW" sz="1400" b="0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nd</a:t>
                      </a:r>
                      <a:endParaRPr lang="en-US" altLang="zh-TW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批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62657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0.10%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12560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7.23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64244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5.63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35197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6.85%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705235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6.50%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2.60%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0.16%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3.11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9623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Avg</a:t>
                      </a: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3.26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3.56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473814"/>
                  </a:ext>
                </a:extLst>
              </a:tr>
              <a:tr h="203306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1.44%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3.27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356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D668F3A-6191-4089-82C4-1012E957AF55}"/>
              </a:ext>
            </a:extLst>
          </p:cNvPr>
          <p:cNvSpPr txBox="1"/>
          <p:nvPr/>
        </p:nvSpPr>
        <p:spPr>
          <a:xfrm>
            <a:off x="7225036" y="692696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</a:t>
            </a:r>
            <a:r>
              <a:rPr lang="zh-TW" altLang="en-US" sz="1400" dirty="0"/>
              <a:t>批</a:t>
            </a:r>
            <a:r>
              <a:rPr lang="en-US" altLang="zh-TW" sz="1400" dirty="0"/>
              <a:t>:48pcs PCB</a:t>
            </a:r>
            <a:r>
              <a:rPr lang="zh-TW" altLang="en-US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板</a:t>
            </a:r>
            <a:r>
              <a:rPr lang="zh-TW" altLang="en-US" sz="1400" dirty="0">
                <a:solidFill>
                  <a:srgbClr val="000000"/>
                </a:solidFill>
              </a:rPr>
              <a:t>數</a:t>
            </a:r>
            <a:endParaRPr lang="zh-TW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23826A-BACF-4A02-AC79-C41B1E9AA318}"/>
              </a:ext>
            </a:extLst>
          </p:cNvPr>
          <p:cNvSpPr/>
          <p:nvPr/>
        </p:nvSpPr>
        <p:spPr>
          <a:xfrm>
            <a:off x="220973" y="5509681"/>
            <a:ext cx="8671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ea typeface="+mj-ea"/>
                <a:cs typeface="Calibri" panose="020F0502020204030204" pitchFamily="34" charset="0"/>
              </a:rPr>
              <a:t>各電鍍藥水安排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3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批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PCB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板進行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小量投產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T</a:t>
            </a:r>
            <a:r>
              <a:rPr lang="en-US" altLang="zh-TW" sz="1200" i="0" dirty="0">
                <a:solidFill>
                  <a:srgbClr val="0000FF"/>
                </a:solidFill>
                <a:effectLst/>
                <a:ea typeface="+mj-ea"/>
              </a:rPr>
              <a:t>rial production phase) 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1st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及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2nd 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A/B Testing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，數據分析如下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:</a:t>
            </a:r>
          </a:p>
          <a:p>
            <a:pPr marL="91440" indent="-182880">
              <a:buFont typeface="+mj-lt"/>
              <a:buAutoNum type="arabicPeriod"/>
            </a:pP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1</a:t>
            </a:r>
            <a:r>
              <a:rPr lang="en-US" altLang="zh-TW" sz="1200" b="0" baseline="3000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st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小量投產以線路寬度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20~25um(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良率高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)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的產品測試，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A~C Mode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異常率下降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，</a:t>
            </a:r>
            <a:r>
              <a:rPr lang="en-US" altLang="zh-TW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solidFill>
                  <a:srgbClr val="FF0000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dirty="0">
                <a:solidFill>
                  <a:srgbClr val="FF0000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異常率上升；</a:t>
            </a:r>
            <a:r>
              <a:rPr lang="zh-TW" altLang="en-US" sz="1200" dirty="0">
                <a:ea typeface="+mj-ea"/>
              </a:rPr>
              <a:t>鍍銅均勻性正面</a:t>
            </a:r>
            <a:r>
              <a:rPr lang="en-US" altLang="zh-TW" sz="1200" dirty="0">
                <a:ea typeface="+mj-ea"/>
              </a:rPr>
              <a:t>(Front </a:t>
            </a:r>
          </a:p>
          <a:p>
            <a:r>
              <a:rPr lang="en-US" altLang="zh-TW" sz="1200" dirty="0">
                <a:ea typeface="+mj-ea"/>
              </a:rPr>
              <a:t>     side)</a:t>
            </a:r>
            <a:r>
              <a:rPr lang="zh-TW" altLang="en-US" sz="1200" dirty="0">
                <a:ea typeface="+mj-ea"/>
              </a:rPr>
              <a:t>由</a:t>
            </a:r>
            <a:r>
              <a:rPr lang="en-US" altLang="zh-TW" sz="1200" dirty="0">
                <a:ea typeface="+mj-ea"/>
              </a:rPr>
              <a:t>2.57um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2.19um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；</a:t>
            </a:r>
            <a:r>
              <a:rPr lang="zh-TW" altLang="en-US" sz="1200" dirty="0">
                <a:ea typeface="+mj-ea"/>
                <a:sym typeface="Wingdings" panose="05000000000000000000" pitchFamily="2" charset="2"/>
              </a:rPr>
              <a:t>背</a:t>
            </a:r>
            <a:r>
              <a:rPr lang="zh-TW" altLang="en-US" sz="1200" dirty="0">
                <a:ea typeface="+mj-ea"/>
              </a:rPr>
              <a:t>面</a:t>
            </a:r>
            <a:r>
              <a:rPr lang="en-US" altLang="zh-TW" sz="1200" dirty="0">
                <a:ea typeface="+mj-ea"/>
              </a:rPr>
              <a:t>(Back side)3.16um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2.37um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， </a:t>
            </a:r>
            <a:r>
              <a:rPr lang="zh-TW" altLang="en-US" sz="1200" dirty="0">
                <a:solidFill>
                  <a:srgbClr val="0000FF"/>
                </a:solidFill>
                <a:ea typeface="+mj-ea"/>
              </a:rPr>
              <a:t>銅厚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R</a:t>
            </a:r>
            <a:r>
              <a:rPr lang="zh-TW" altLang="en-US" sz="1200" dirty="0">
                <a:solidFill>
                  <a:srgbClr val="0000FF"/>
                </a:solidFill>
                <a:ea typeface="+mj-ea"/>
              </a:rPr>
              <a:t>值均收斂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。</a:t>
            </a:r>
            <a:endParaRPr lang="en-US" altLang="zh-TW" sz="1200" dirty="0">
              <a:solidFill>
                <a:srgbClr val="0000FF"/>
              </a:solidFill>
              <a:ea typeface="+mj-ea"/>
              <a:sym typeface="Wingdings" panose="05000000000000000000" pitchFamily="2" charset="2"/>
            </a:endParaRPr>
          </a:p>
          <a:p>
            <a:pPr marL="91440" indent="-182880">
              <a:buFont typeface="+mj-lt"/>
              <a:buAutoNum type="arabicPeriod" startAt="2"/>
            </a:pPr>
            <a:r>
              <a:rPr lang="en-US" altLang="zh-TW" sz="12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j-ea"/>
                <a:cs typeface="+mn-cs"/>
              </a:rPr>
              <a:t>2</a:t>
            </a:r>
            <a:r>
              <a:rPr lang="en-US" altLang="zh-TW" sz="1200" b="0" i="0" u="none" strike="noStrike" kern="1200" baseline="30000" dirty="0">
                <a:solidFill>
                  <a:schemeClr val="dk1"/>
                </a:solidFill>
                <a:effectLst/>
                <a:latin typeface="+mn-lt"/>
                <a:ea typeface="+mj-ea"/>
                <a:cs typeface="+mn-cs"/>
              </a:rPr>
              <a:t>nd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小量投產以線路寬度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10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~15um(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良率低</a:t>
            </a:r>
            <a:r>
              <a:rPr lang="en-US" altLang="zh-TW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)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rPr>
              <a:t>的產品測試，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</a:rPr>
              <a:t>結果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</a:rPr>
              <a:t>同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</a:rPr>
              <a:t>1</a:t>
            </a:r>
            <a:r>
              <a:rPr lang="en-US" altLang="zh-TW" sz="1200" b="0" baseline="3000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</a:rPr>
              <a:t>st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</a:rPr>
              <a:t>小量投產狀態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。</a:t>
            </a:r>
            <a:endParaRPr lang="en-US" altLang="zh-TW" sz="1200" b="0" dirty="0">
              <a:solidFill>
                <a:srgbClr val="0000FF"/>
              </a:solidFill>
              <a:latin typeface="+mn-lt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與供應商及主管檢討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異常率如何下降，並持續安排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</a:rPr>
              <a:t>小量投產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T</a:t>
            </a:r>
            <a:r>
              <a:rPr lang="en-US" altLang="zh-TW" sz="1200" i="0" dirty="0">
                <a:solidFill>
                  <a:srgbClr val="0000FF"/>
                </a:solidFill>
                <a:effectLst/>
                <a:ea typeface="+mj-ea"/>
              </a:rPr>
              <a:t>rial production phase) </a:t>
            </a:r>
            <a:endParaRPr lang="en-US" altLang="zh-TW" sz="1200" dirty="0">
              <a:solidFill>
                <a:srgbClr val="0000FF"/>
              </a:solidFill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4A4CC1-8658-485E-A8F1-B80B8A69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79" y="0"/>
            <a:ext cx="3206114" cy="687763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0024C90C-001A-43E4-944B-665BB92C9C24}"/>
              </a:ext>
            </a:extLst>
          </p:cNvPr>
          <p:cNvSpPr txBox="1"/>
          <p:nvPr/>
        </p:nvSpPr>
        <p:spPr>
          <a:xfrm>
            <a:off x="4742564" y="-372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產品類別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C6941F4-1486-4807-9E81-55DBAD7B48FA}"/>
              </a:ext>
            </a:extLst>
          </p:cNvPr>
          <p:cNvSpPr/>
          <p:nvPr/>
        </p:nvSpPr>
        <p:spPr bwMode="auto">
          <a:xfrm>
            <a:off x="755576" y="2852936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8AB637B-B334-4EEF-A2F2-FBCBEFF67246}"/>
              </a:ext>
            </a:extLst>
          </p:cNvPr>
          <p:cNvSpPr/>
          <p:nvPr/>
        </p:nvSpPr>
        <p:spPr bwMode="auto">
          <a:xfrm>
            <a:off x="755576" y="4799790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+mj-lt"/>
                <a:ea typeface="新細明體" pitchFamily="18" charset="-120"/>
              </a:rPr>
              <a:t>2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14357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A93A30A-EBFD-492F-B093-1BBE997E9D98}"/>
              </a:ext>
            </a:extLst>
          </p:cNvPr>
          <p:cNvSpPr txBox="1"/>
          <p:nvPr/>
        </p:nvSpPr>
        <p:spPr>
          <a:xfrm>
            <a:off x="154597" y="620688"/>
            <a:ext cx="22062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A/B Testing(3</a:t>
            </a:r>
            <a:r>
              <a:rPr lang="en-US" altLang="zh-TW" sz="1400" baseline="30000" dirty="0">
                <a:solidFill>
                  <a:srgbClr val="000000"/>
                </a:solidFill>
                <a:cs typeface="Calibri" panose="020F0502020204030204" pitchFamily="34" charset="0"/>
              </a:rPr>
              <a:t>rd</a:t>
            </a: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 &amp; final)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437079B-FA64-4E64-9D53-08401526B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16" y="116632"/>
            <a:ext cx="3654304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ea typeface="+mj-ea"/>
              </a:rPr>
              <a:t>T</a:t>
            </a:r>
            <a:r>
              <a:rPr lang="en-US" altLang="zh-TW" sz="2400" b="1" i="0" dirty="0">
                <a:effectLst/>
                <a:ea typeface="+mj-ea"/>
              </a:rPr>
              <a:t>rial production phase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38D515-0FD7-4179-BF50-53E2FF08C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12256"/>
              </p:ext>
            </p:extLst>
          </p:nvPr>
        </p:nvGraphicFramePr>
        <p:xfrm>
          <a:off x="251521" y="997522"/>
          <a:ext cx="8568952" cy="2791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73332919"/>
                    </a:ext>
                  </a:extLst>
                </a:gridCol>
                <a:gridCol w="964268">
                  <a:extLst>
                    <a:ext uri="{9D8B030D-6E8A-4147-A177-3AD203B41FA5}">
                      <a16:colId xmlns:a16="http://schemas.microsoft.com/office/drawing/2014/main" val="3666135770"/>
                    </a:ext>
                  </a:extLst>
                </a:gridCol>
                <a:gridCol w="1212677">
                  <a:extLst>
                    <a:ext uri="{9D8B030D-6E8A-4147-A177-3AD203B41FA5}">
                      <a16:colId xmlns:a16="http://schemas.microsoft.com/office/drawing/2014/main" val="3168084289"/>
                    </a:ext>
                  </a:extLst>
                </a:gridCol>
                <a:gridCol w="1047071">
                  <a:extLst>
                    <a:ext uri="{9D8B030D-6E8A-4147-A177-3AD203B41FA5}">
                      <a16:colId xmlns:a16="http://schemas.microsoft.com/office/drawing/2014/main" val="1744319881"/>
                    </a:ext>
                  </a:extLst>
                </a:gridCol>
                <a:gridCol w="922994">
                  <a:extLst>
                    <a:ext uri="{9D8B030D-6E8A-4147-A177-3AD203B41FA5}">
                      <a16:colId xmlns:a16="http://schemas.microsoft.com/office/drawing/2014/main" val="1095872911"/>
                    </a:ext>
                  </a:extLst>
                </a:gridCol>
                <a:gridCol w="839085">
                  <a:extLst>
                    <a:ext uri="{9D8B030D-6E8A-4147-A177-3AD203B41FA5}">
                      <a16:colId xmlns:a16="http://schemas.microsoft.com/office/drawing/2014/main" val="1108989206"/>
                    </a:ext>
                  </a:extLst>
                </a:gridCol>
                <a:gridCol w="922994">
                  <a:extLst>
                    <a:ext uri="{9D8B030D-6E8A-4147-A177-3AD203B41FA5}">
                      <a16:colId xmlns:a16="http://schemas.microsoft.com/office/drawing/2014/main" val="419500959"/>
                    </a:ext>
                  </a:extLst>
                </a:gridCol>
                <a:gridCol w="839085">
                  <a:extLst>
                    <a:ext uri="{9D8B030D-6E8A-4147-A177-3AD203B41FA5}">
                      <a16:colId xmlns:a16="http://schemas.microsoft.com/office/drawing/2014/main" val="983526731"/>
                    </a:ext>
                  </a:extLst>
                </a:gridCol>
                <a:gridCol w="515964">
                  <a:extLst>
                    <a:ext uri="{9D8B030D-6E8A-4147-A177-3AD203B41FA5}">
                      <a16:colId xmlns:a16="http://schemas.microsoft.com/office/drawing/2014/main" val="1460910943"/>
                    </a:ext>
                  </a:extLst>
                </a:gridCol>
                <a:gridCol w="596154">
                  <a:extLst>
                    <a:ext uri="{9D8B030D-6E8A-4147-A177-3AD203B41FA5}">
                      <a16:colId xmlns:a16="http://schemas.microsoft.com/office/drawing/2014/main" val="3928940288"/>
                    </a:ext>
                  </a:extLst>
                </a:gridCol>
              </a:tblGrid>
              <a:tr h="1776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rial </a:t>
                      </a:r>
                    </a:p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phase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PCB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電鍍藥水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/>
                        <a:t>二流體設備</a:t>
                      </a:r>
                      <a:endParaRPr lang="en-US" altLang="zh-TW" sz="1000" dirty="0"/>
                    </a:p>
                    <a:p>
                      <a:pPr algn="ctr"/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使用藥水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自動光學檢測站</a:t>
                      </a: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異常率</a:t>
                      </a: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(%)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銅厚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(Max-Min)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92666"/>
                  </a:ext>
                </a:extLst>
              </a:tr>
              <a:tr h="441247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(A Mode)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(B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(C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(D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正面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  <a:r>
                        <a:rPr lang="en-US" altLang="zh-TW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背面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  <a:r>
                        <a:rPr lang="en-US" altLang="zh-TW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435341"/>
                  </a:ext>
                </a:extLst>
              </a:tr>
              <a:tr h="271572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TW" sz="1400" b="0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批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 products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純水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4.01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544593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2.22%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3.20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4.03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5506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純水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0.21%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2.51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6358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0.03%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2.31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1.12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72058"/>
                  </a:ext>
                </a:extLst>
              </a:tr>
              <a:tr h="271572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final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(30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批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 products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純水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4.29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62657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2.04%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3.49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4.30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12560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純水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0.25%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2.12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64244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0.04%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2.00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35197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AD35C1E-714C-402F-9149-CD16D4F5599D}"/>
              </a:ext>
            </a:extLst>
          </p:cNvPr>
          <p:cNvSpPr txBox="1"/>
          <p:nvPr/>
        </p:nvSpPr>
        <p:spPr>
          <a:xfrm>
            <a:off x="213613" y="3789040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400" dirty="0"/>
              <a:t>二流體設備示意圖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19FA3B-99A9-4ED6-B0DC-D610C663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03676"/>
            <a:ext cx="2969895" cy="140422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CBC1746-E87C-436B-ADE5-B956BFF2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52127"/>
              </p:ext>
            </p:extLst>
          </p:nvPr>
        </p:nvGraphicFramePr>
        <p:xfrm>
          <a:off x="251520" y="5514759"/>
          <a:ext cx="2956526" cy="104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1">
                  <a:extLst>
                    <a:ext uri="{9D8B030D-6E8A-4147-A177-3AD203B41FA5}">
                      <a16:colId xmlns:a16="http://schemas.microsoft.com/office/drawing/2014/main" val="4105447283"/>
                    </a:ext>
                  </a:extLst>
                </a:gridCol>
                <a:gridCol w="783293">
                  <a:extLst>
                    <a:ext uri="{9D8B030D-6E8A-4147-A177-3AD203B41FA5}">
                      <a16:colId xmlns:a16="http://schemas.microsoft.com/office/drawing/2014/main" val="2700648968"/>
                    </a:ext>
                  </a:extLst>
                </a:gridCol>
                <a:gridCol w="724411">
                  <a:extLst>
                    <a:ext uri="{9D8B030D-6E8A-4147-A177-3AD203B41FA5}">
                      <a16:colId xmlns:a16="http://schemas.microsoft.com/office/drawing/2014/main" val="1112653750"/>
                    </a:ext>
                  </a:extLst>
                </a:gridCol>
                <a:gridCol w="724411">
                  <a:extLst>
                    <a:ext uri="{9D8B030D-6E8A-4147-A177-3AD203B41FA5}">
                      <a16:colId xmlns:a16="http://schemas.microsoft.com/office/drawing/2014/main" val="738258511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生產機台</a:t>
                      </a:r>
                      <a:endParaRPr lang="en-US" altLang="zh-TW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流程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使用藥水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液體流量</a:t>
                      </a:r>
                      <a:endParaRPr lang="en-US" altLang="zh-TW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(ml/min)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氣體噴壓</a:t>
                      </a:r>
                      <a:endParaRPr lang="en-US" altLang="zh-TW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(kg/cm2)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920761"/>
                  </a:ext>
                </a:extLst>
              </a:tr>
              <a:tr h="2112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原流程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純水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76672"/>
                  </a:ext>
                </a:extLst>
              </a:tr>
              <a:tr h="4015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優化流程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)</a:t>
                      </a:r>
                      <a:endParaRPr lang="zh-TW" altLang="en-US" sz="1000" baseline="0" dirty="0">
                        <a:solidFill>
                          <a:schemeClr val="tx1"/>
                        </a:solidFill>
                        <a:highlight>
                          <a:srgbClr val="FFCC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73312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3516B74-66E8-43F7-A9DA-BFFFFC36C6D0}"/>
              </a:ext>
            </a:extLst>
          </p:cNvPr>
          <p:cNvSpPr txBox="1"/>
          <p:nvPr/>
        </p:nvSpPr>
        <p:spPr>
          <a:xfrm>
            <a:off x="2498140" y="44399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噴霧狀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4C1F01-0B26-4979-A388-C634A8D6B10A}"/>
              </a:ext>
            </a:extLst>
          </p:cNvPr>
          <p:cNvSpPr/>
          <p:nvPr/>
        </p:nvSpPr>
        <p:spPr>
          <a:xfrm>
            <a:off x="3208046" y="4096817"/>
            <a:ext cx="59359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182880">
              <a:buFont typeface="+mj-lt"/>
              <a:buAutoNum type="arabicPeriod"/>
            </a:pP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發生原因為板件氧化造成之異常，且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Product_B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對抗品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藥水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mechanism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與</a:t>
            </a:r>
            <a:endParaRPr lang="en-US" altLang="zh-TW" sz="1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Product_A(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不同，導致鍍銅均勻性變佳時反而降低板件抗氧化能力。</a:t>
            </a:r>
            <a:endParaRPr lang="en-US" altLang="zh-TW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分析機台設備參數後，決議</a:t>
            </a:r>
            <a:r>
              <a:rPr lang="zh-TW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TW" altLang="en-US" sz="1200" dirty="0">
                <a:solidFill>
                  <a:srgbClr val="0000FF"/>
                </a:solidFill>
              </a:rPr>
              <a:t>二流體設備由純水</a:t>
            </a:r>
            <a:r>
              <a:rPr lang="en-US" altLang="zh-TW" sz="1200" dirty="0">
                <a:solidFill>
                  <a:srgbClr val="0000FF"/>
                </a:solidFill>
              </a:rPr>
              <a:t>(H</a:t>
            </a:r>
            <a:r>
              <a:rPr lang="en-US" altLang="zh-TW" sz="1200" baseline="-25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O)</a:t>
            </a:r>
            <a:r>
              <a:rPr lang="zh-TW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sz="1200" dirty="0">
                <a:solidFill>
                  <a:srgbClr val="0000FF"/>
                </a:solidFill>
              </a:rPr>
              <a:t> 6%H</a:t>
            </a:r>
            <a:r>
              <a:rPr lang="en-US" altLang="zh-TW" sz="1200" baseline="-25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SO</a:t>
            </a:r>
            <a:r>
              <a:rPr lang="en-US" altLang="zh-TW" sz="1200" baseline="-25000" dirty="0">
                <a:solidFill>
                  <a:srgbClr val="0000FF"/>
                </a:solidFill>
              </a:rPr>
              <a:t>4</a:t>
            </a:r>
            <a:r>
              <a:rPr lang="zh-TW" altLang="en-US" sz="1200" dirty="0">
                <a:solidFill>
                  <a:srgbClr val="0000FF"/>
                </a:solidFill>
              </a:rPr>
              <a:t>來優化生產流程</a:t>
            </a:r>
            <a:r>
              <a:rPr lang="zh-TW" altLang="en-US" sz="1200" dirty="0"/>
              <a:t>，</a:t>
            </a:r>
            <a:endParaRPr lang="en-US" altLang="zh-TW" sz="1200" dirty="0"/>
          </a:p>
          <a:p>
            <a:r>
              <a:rPr lang="zh-TW" altLang="en-US" sz="1200" dirty="0"/>
              <a:t>    因硫酸會咬蝕氧化層，進而降低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異常率。</a:t>
            </a:r>
            <a:endParaRPr lang="en-US" altLang="zh-TW" sz="1200" b="0" dirty="0">
              <a:latin typeface="+mn-lt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zh-TW" sz="1200" b="0" dirty="0">
              <a:latin typeface="+mn-lt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zh-TW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3.</a:t>
            </a:r>
            <a:r>
              <a:rPr lang="zh-TW" altLang="en-US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3</a:t>
            </a:r>
            <a:r>
              <a:rPr lang="en-US" altLang="zh-TW" sz="1200" baseline="300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rd</a:t>
            </a:r>
            <a:r>
              <a:rPr lang="en-US" altLang="zh-TW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</a:rPr>
              <a:t>小量投產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</a:rPr>
              <a:t>10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</a:rPr>
              <a:t>批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測試，在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Product_B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對抗品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TW" altLang="en-US" sz="1200" i="0" u="none" strike="noStrike" kern="1200" cap="none" normalizeH="0" baseline="0" dirty="0">
                <a:ln>
                  <a:noFill/>
                </a:ln>
                <a:effectLst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改為</a:t>
            </a:r>
            <a:r>
              <a:rPr lang="en-US" altLang="zh-TW" sz="1200" dirty="0"/>
              <a:t>6%H</a:t>
            </a:r>
            <a:r>
              <a:rPr lang="en-US" altLang="zh-TW" sz="1200" baseline="-25000" dirty="0"/>
              <a:t>2</a:t>
            </a:r>
            <a:r>
              <a:rPr lang="en-US" altLang="zh-TW" sz="1200" dirty="0"/>
              <a:t>SO</a:t>
            </a:r>
            <a:r>
              <a:rPr lang="en-US" altLang="zh-TW" sz="1200" baseline="-25000" dirty="0"/>
              <a:t>4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硫酸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後，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</a:t>
            </a:r>
            <a:endParaRPr lang="en-US" altLang="zh-TW" sz="1200" b="0" dirty="0">
              <a:solidFill>
                <a:srgbClr val="0000FF"/>
              </a:solidFill>
              <a:latin typeface="+mn-lt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由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0.21%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0.03%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，</a:t>
            </a:r>
            <a:r>
              <a:rPr lang="zh-TW" altLang="en-US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已與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Product_A(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水準相當。</a:t>
            </a:r>
            <a:endParaRPr kumimoji="0" lang="en-US" altLang="zh-TW" sz="12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0" lang="en-US" altLang="zh-TW" sz="12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TW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final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</a:rPr>
              <a:t>小量投產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3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</a:rPr>
              <a:t>0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</a:rPr>
              <a:t>批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測試結果同</a:t>
            </a:r>
            <a:r>
              <a:rPr lang="en-US" altLang="zh-TW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3</a:t>
            </a:r>
            <a:r>
              <a:rPr lang="en-US" altLang="zh-TW" sz="1200" baseline="300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rd</a:t>
            </a:r>
            <a:r>
              <a:rPr lang="en-US" altLang="zh-TW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</a:rPr>
              <a:t>小量投產狀態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TW" sz="12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安排大</a:t>
            </a:r>
            <a:r>
              <a:rPr lang="zh-TW" altLang="en-US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</a:rPr>
              <a:t>量投產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(Mass</a:t>
            </a:r>
            <a:r>
              <a:rPr lang="en-US" altLang="zh-TW" sz="1200" i="0" dirty="0">
                <a:solidFill>
                  <a:srgbClr val="0000FF"/>
                </a:solidFill>
                <a:effectLst/>
                <a:ea typeface="+mj-ea"/>
              </a:rPr>
              <a:t> production phase)</a:t>
            </a:r>
            <a:endParaRPr kumimoji="0" lang="en-US" altLang="zh-TW" sz="12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4EE5164-E2B4-4F0F-A566-7C2599A01CF6}"/>
              </a:ext>
            </a:extLst>
          </p:cNvPr>
          <p:cNvSpPr/>
          <p:nvPr/>
        </p:nvSpPr>
        <p:spPr bwMode="auto">
          <a:xfrm>
            <a:off x="6804248" y="997522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37F7D53-097F-42A4-88BE-928E189DDEF7}"/>
              </a:ext>
            </a:extLst>
          </p:cNvPr>
          <p:cNvSpPr/>
          <p:nvPr/>
        </p:nvSpPr>
        <p:spPr bwMode="auto">
          <a:xfrm>
            <a:off x="1757868" y="1934595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96D1313-901D-46AE-B899-86F7B2E4288A}"/>
              </a:ext>
            </a:extLst>
          </p:cNvPr>
          <p:cNvSpPr/>
          <p:nvPr/>
        </p:nvSpPr>
        <p:spPr bwMode="auto">
          <a:xfrm>
            <a:off x="1757868" y="3031800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+mj-lt"/>
                <a:ea typeface="新細明體" pitchFamily="18" charset="-120"/>
              </a:rPr>
              <a:t>4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7E4A742-948F-43EB-9FE4-EEB0304A9348}"/>
              </a:ext>
            </a:extLst>
          </p:cNvPr>
          <p:cNvSpPr/>
          <p:nvPr/>
        </p:nvSpPr>
        <p:spPr bwMode="auto">
          <a:xfrm>
            <a:off x="197616" y="5314923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2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D270240-075A-41B4-A821-64B5AB346DF8}"/>
              </a:ext>
            </a:extLst>
          </p:cNvPr>
          <p:cNvSpPr/>
          <p:nvPr/>
        </p:nvSpPr>
        <p:spPr bwMode="auto">
          <a:xfrm>
            <a:off x="6704150" y="1934595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A88169E-1A27-4781-8244-7983FA1F8E65}"/>
              </a:ext>
            </a:extLst>
          </p:cNvPr>
          <p:cNvSpPr/>
          <p:nvPr/>
        </p:nvSpPr>
        <p:spPr bwMode="auto">
          <a:xfrm>
            <a:off x="6704150" y="3031800"/>
            <a:ext cx="182880" cy="1828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+mj-lt"/>
                <a:ea typeface="新細明體" pitchFamily="18" charset="-120"/>
              </a:rPr>
              <a:t>4</a:t>
            </a:r>
            <a:endParaRPr kumimoji="1" lang="zh-TW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7F5E92-6D8D-4BF9-833F-1AA1E96D82D8}"/>
              </a:ext>
            </a:extLst>
          </p:cNvPr>
          <p:cNvSpPr txBox="1"/>
          <p:nvPr/>
        </p:nvSpPr>
        <p:spPr>
          <a:xfrm>
            <a:off x="7225036" y="692696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</a:t>
            </a:r>
            <a:r>
              <a:rPr lang="zh-TW" altLang="en-US" sz="1400" dirty="0"/>
              <a:t>批</a:t>
            </a:r>
            <a:r>
              <a:rPr lang="en-US" altLang="zh-TW" sz="1400" dirty="0"/>
              <a:t>:48pcs PCB</a:t>
            </a:r>
            <a:r>
              <a:rPr lang="zh-TW" altLang="en-US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板</a:t>
            </a:r>
            <a:r>
              <a:rPr lang="zh-TW" altLang="en-US" sz="1400" dirty="0">
                <a:solidFill>
                  <a:srgbClr val="000000"/>
                </a:solidFill>
              </a:rPr>
              <a:t>數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65027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251BD7E-8C5E-43A5-9950-EF420DF0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16" y="116632"/>
            <a:ext cx="3654304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Mass</a:t>
            </a:r>
            <a:r>
              <a:rPr lang="en-US" altLang="zh-TW" sz="2400" b="1" i="0" dirty="0">
                <a:effectLst/>
                <a:ea typeface="+mj-ea"/>
              </a:rPr>
              <a:t> production phase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1C3562-A00F-4A1B-B8CB-7E51CCC1BD05}"/>
              </a:ext>
            </a:extLst>
          </p:cNvPr>
          <p:cNvSpPr txBox="1"/>
          <p:nvPr/>
        </p:nvSpPr>
        <p:spPr>
          <a:xfrm>
            <a:off x="154597" y="620688"/>
            <a:ext cx="1340623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A/B Testing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DB0CFC-599B-4364-801A-7C602632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79077"/>
              </p:ext>
            </p:extLst>
          </p:nvPr>
        </p:nvGraphicFramePr>
        <p:xfrm>
          <a:off x="270106" y="997522"/>
          <a:ext cx="8568952" cy="1162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1590236113"/>
                    </a:ext>
                  </a:extLst>
                </a:gridCol>
                <a:gridCol w="964268">
                  <a:extLst>
                    <a:ext uri="{9D8B030D-6E8A-4147-A177-3AD203B41FA5}">
                      <a16:colId xmlns:a16="http://schemas.microsoft.com/office/drawing/2014/main" val="604952401"/>
                    </a:ext>
                  </a:extLst>
                </a:gridCol>
                <a:gridCol w="1212677">
                  <a:extLst>
                    <a:ext uri="{9D8B030D-6E8A-4147-A177-3AD203B41FA5}">
                      <a16:colId xmlns:a16="http://schemas.microsoft.com/office/drawing/2014/main" val="2596385131"/>
                    </a:ext>
                  </a:extLst>
                </a:gridCol>
                <a:gridCol w="1047071">
                  <a:extLst>
                    <a:ext uri="{9D8B030D-6E8A-4147-A177-3AD203B41FA5}">
                      <a16:colId xmlns:a16="http://schemas.microsoft.com/office/drawing/2014/main" val="855178495"/>
                    </a:ext>
                  </a:extLst>
                </a:gridCol>
                <a:gridCol w="922994">
                  <a:extLst>
                    <a:ext uri="{9D8B030D-6E8A-4147-A177-3AD203B41FA5}">
                      <a16:colId xmlns:a16="http://schemas.microsoft.com/office/drawing/2014/main" val="2431760853"/>
                    </a:ext>
                  </a:extLst>
                </a:gridCol>
                <a:gridCol w="839085">
                  <a:extLst>
                    <a:ext uri="{9D8B030D-6E8A-4147-A177-3AD203B41FA5}">
                      <a16:colId xmlns:a16="http://schemas.microsoft.com/office/drawing/2014/main" val="771760551"/>
                    </a:ext>
                  </a:extLst>
                </a:gridCol>
                <a:gridCol w="922994">
                  <a:extLst>
                    <a:ext uri="{9D8B030D-6E8A-4147-A177-3AD203B41FA5}">
                      <a16:colId xmlns:a16="http://schemas.microsoft.com/office/drawing/2014/main" val="3775797604"/>
                    </a:ext>
                  </a:extLst>
                </a:gridCol>
                <a:gridCol w="839085">
                  <a:extLst>
                    <a:ext uri="{9D8B030D-6E8A-4147-A177-3AD203B41FA5}">
                      <a16:colId xmlns:a16="http://schemas.microsoft.com/office/drawing/2014/main" val="74911751"/>
                    </a:ext>
                  </a:extLst>
                </a:gridCol>
                <a:gridCol w="515964">
                  <a:extLst>
                    <a:ext uri="{9D8B030D-6E8A-4147-A177-3AD203B41FA5}">
                      <a16:colId xmlns:a16="http://schemas.microsoft.com/office/drawing/2014/main" val="4159708208"/>
                    </a:ext>
                  </a:extLst>
                </a:gridCol>
                <a:gridCol w="596154">
                  <a:extLst>
                    <a:ext uri="{9D8B030D-6E8A-4147-A177-3AD203B41FA5}">
                      <a16:colId xmlns:a16="http://schemas.microsoft.com/office/drawing/2014/main" val="297173073"/>
                    </a:ext>
                  </a:extLst>
                </a:gridCol>
              </a:tblGrid>
              <a:tr h="1776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Mass </a:t>
                      </a:r>
                    </a:p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  <a:p>
                      <a:pPr algn="ctr" fontAlgn="ctr"/>
                      <a:r>
                        <a:rPr lang="en-US" altLang="zh-TW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phase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PCB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產品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電鍍藥水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/>
                        <a:t>二流體設備</a:t>
                      </a:r>
                      <a:endParaRPr lang="en-US" altLang="zh-TW" sz="1000" dirty="0"/>
                    </a:p>
                    <a:p>
                      <a:pPr algn="ctr"/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使用藥水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自動光學檢測站</a:t>
                      </a: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Avg 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異常率</a:t>
                      </a: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(%)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銅厚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(Max-Min)</a:t>
                      </a: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361173"/>
                  </a:ext>
                </a:extLst>
              </a:tr>
              <a:tr h="441247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Calibri" panose="020F0502020204030204" pitchFamily="34" charset="0"/>
                        </a:rPr>
                        <a:t>(A Mode)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(B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(C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Defect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(D Mode)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正面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  <a:r>
                        <a:rPr lang="en-US" altLang="zh-TW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背面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(um)</a:t>
                      </a:r>
                      <a:r>
                        <a:rPr lang="en-US" altLang="zh-TW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26940"/>
                  </a:ext>
                </a:extLst>
              </a:tr>
              <a:tr h="27157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批</a:t>
                      </a: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6" marR="7206" marT="72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 products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Product_A(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現用品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2.24%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3.20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4.03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004794"/>
                  </a:ext>
                </a:extLst>
              </a:tr>
              <a:tr h="271572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206" marR="7206" marT="72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61" marB="457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Product_B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對抗品</a:t>
                      </a:r>
                      <a:r>
                        <a:rPr kumimoji="0" lang="en-US" altLang="zh-TW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6%H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altLang="zh-TW" sz="10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baseline="0" dirty="0">
                          <a:solidFill>
                            <a:schemeClr val="tx1"/>
                          </a:solidFill>
                        </a:rPr>
                        <a:t>硫酸</a:t>
                      </a:r>
                      <a:r>
                        <a:rPr lang="en-US" altLang="zh-TW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0.08%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1.99%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0.05%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2.55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j-ea"/>
                        </a:rPr>
                        <a:t>2.83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3202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4A49B16-5444-4F83-B556-DE8A2E9ED520}"/>
              </a:ext>
            </a:extLst>
          </p:cNvPr>
          <p:cNvSpPr txBox="1"/>
          <p:nvPr/>
        </p:nvSpPr>
        <p:spPr>
          <a:xfrm>
            <a:off x="7225036" y="692696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</a:t>
            </a:r>
            <a:r>
              <a:rPr lang="zh-TW" altLang="en-US" sz="1400" dirty="0"/>
              <a:t>批</a:t>
            </a:r>
            <a:r>
              <a:rPr lang="en-US" altLang="zh-TW" sz="1400" dirty="0"/>
              <a:t>:48pcs PCB</a:t>
            </a:r>
            <a:r>
              <a:rPr lang="zh-TW" altLang="en-US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板</a:t>
            </a:r>
            <a:r>
              <a:rPr lang="zh-TW" altLang="en-US" sz="1400" dirty="0">
                <a:solidFill>
                  <a:srgbClr val="000000"/>
                </a:solidFill>
              </a:rPr>
              <a:t>數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280323-8E9F-47E9-B630-3F737B760CDD}"/>
              </a:ext>
            </a:extLst>
          </p:cNvPr>
          <p:cNvSpPr/>
          <p:nvPr/>
        </p:nvSpPr>
        <p:spPr>
          <a:xfrm>
            <a:off x="189005" y="2159611"/>
            <a:ext cx="8671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ea typeface="+mj-ea"/>
                <a:cs typeface="Calibri" panose="020F0502020204030204" pitchFamily="34" charset="0"/>
              </a:rPr>
              <a:t>125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批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PCB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板進行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大量投產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T</a:t>
            </a:r>
            <a:r>
              <a:rPr lang="en-US" altLang="zh-TW" sz="1200" i="0" dirty="0">
                <a:solidFill>
                  <a:srgbClr val="0000FF"/>
                </a:solidFill>
                <a:effectLst/>
                <a:ea typeface="+mj-ea"/>
              </a:rPr>
              <a:t>rial production phase) </a:t>
            </a:r>
            <a:r>
              <a:rPr lang="zh-TW" altLang="en-US" sz="1200" dirty="0">
                <a:ea typeface="+mj-ea"/>
                <a:cs typeface="Calibri" panose="020F0502020204030204" pitchFamily="34" charset="0"/>
              </a:rPr>
              <a:t>，數據分析如下</a:t>
            </a:r>
            <a:r>
              <a:rPr lang="en-US" altLang="zh-TW" sz="1200" dirty="0">
                <a:ea typeface="+mj-ea"/>
                <a:cs typeface="Calibri" panose="020F0502020204030204" pitchFamily="34" charset="0"/>
              </a:rPr>
              <a:t>:</a:t>
            </a:r>
          </a:p>
          <a:p>
            <a:endParaRPr lang="en-US" altLang="zh-TW" sz="1200" dirty="0">
              <a:ea typeface="+mj-ea"/>
              <a:cs typeface="Calibri" panose="020F0502020204030204" pitchFamily="34" charset="0"/>
            </a:endParaRPr>
          </a:p>
          <a:p>
            <a:r>
              <a:rPr lang="en-US" altLang="zh-TW" sz="1200" b="0" dirty="0">
                <a:solidFill>
                  <a:srgbClr val="0000FF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A~C Mode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異常率下降</a:t>
            </a:r>
            <a:r>
              <a:rPr lang="zh-TW" altLang="en-US" sz="1200" b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，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Mode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已回歸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Product_A(</a:t>
            </a:r>
            <a:r>
              <a:rPr kumimoji="0" lang="zh-TW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現用品</a:t>
            </a:r>
            <a:r>
              <a:rPr kumimoji="0" lang="en-US" altLang="zh-TW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TW" altLang="en-US" sz="1200" b="0" dirty="0">
                <a:latin typeface="+mn-lt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水準</a:t>
            </a:r>
            <a:r>
              <a:rPr lang="zh-TW" altLang="en-US" sz="1200" dirty="0"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；</a:t>
            </a:r>
            <a:r>
              <a:rPr lang="zh-TW" altLang="en-US" sz="1200" dirty="0">
                <a:ea typeface="+mj-ea"/>
              </a:rPr>
              <a:t>鍍銅均勻性正面</a:t>
            </a:r>
            <a:r>
              <a:rPr lang="en-US" altLang="zh-TW" sz="1200" dirty="0">
                <a:ea typeface="+mj-ea"/>
              </a:rPr>
              <a:t>(Front side)</a:t>
            </a:r>
            <a:r>
              <a:rPr lang="zh-TW" altLang="en-US" sz="1200" dirty="0">
                <a:ea typeface="+mj-ea"/>
              </a:rPr>
              <a:t>由</a:t>
            </a:r>
            <a:r>
              <a:rPr lang="en-US" altLang="zh-TW" sz="1200" dirty="0">
                <a:ea typeface="+mj-ea"/>
              </a:rPr>
              <a:t>3.20um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2.31um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；</a:t>
            </a:r>
            <a:r>
              <a:rPr lang="zh-TW" altLang="en-US" sz="1200" dirty="0">
                <a:ea typeface="+mj-ea"/>
                <a:sym typeface="Wingdings" panose="05000000000000000000" pitchFamily="2" charset="2"/>
              </a:rPr>
              <a:t>背</a:t>
            </a:r>
            <a:r>
              <a:rPr lang="zh-TW" altLang="en-US" sz="1200" dirty="0">
                <a:ea typeface="+mj-ea"/>
              </a:rPr>
              <a:t>面</a:t>
            </a:r>
            <a:r>
              <a:rPr lang="en-US" altLang="zh-TW" sz="1200" dirty="0">
                <a:ea typeface="+mj-ea"/>
              </a:rPr>
              <a:t>(Back side)4.03um</a:t>
            </a:r>
            <a:r>
              <a:rPr lang="en-US" altLang="zh-TW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2.66um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， </a:t>
            </a:r>
            <a:r>
              <a:rPr lang="zh-TW" altLang="en-US" sz="1200" dirty="0">
                <a:solidFill>
                  <a:srgbClr val="0000FF"/>
                </a:solidFill>
                <a:ea typeface="+mj-ea"/>
              </a:rPr>
              <a:t>銅厚</a:t>
            </a:r>
            <a:r>
              <a:rPr lang="en-US" altLang="zh-TW" sz="1200" dirty="0">
                <a:solidFill>
                  <a:srgbClr val="0000FF"/>
                </a:solidFill>
                <a:ea typeface="+mj-ea"/>
              </a:rPr>
              <a:t>R</a:t>
            </a:r>
            <a:r>
              <a:rPr lang="zh-TW" altLang="en-US" sz="1200" dirty="0">
                <a:solidFill>
                  <a:srgbClr val="0000FF"/>
                </a:solidFill>
                <a:ea typeface="+mj-ea"/>
              </a:rPr>
              <a:t>值均收斂</a:t>
            </a:r>
            <a:r>
              <a:rPr lang="zh-TW" altLang="en-US" sz="1200" dirty="0">
                <a:solidFill>
                  <a:srgbClr val="0000FF"/>
                </a:solidFill>
                <a:ea typeface="+mj-ea"/>
                <a:sym typeface="Wingdings" panose="05000000000000000000" pitchFamily="2" charset="2"/>
              </a:rPr>
              <a:t>。</a:t>
            </a:r>
            <a:endParaRPr lang="en-US" altLang="zh-TW" sz="1200" dirty="0">
              <a:solidFill>
                <a:srgbClr val="0000FF"/>
              </a:solidFill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zh-TW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TW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分析</a:t>
            </a:r>
            <a:r>
              <a:rPr lang="en-US" altLang="zh-TW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A/B</a:t>
            </a:r>
            <a:r>
              <a:rPr lang="zh-TW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testing</a:t>
            </a:r>
            <a:r>
              <a:rPr lang="zh-TW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內 </a:t>
            </a:r>
            <a:r>
              <a:rPr lang="en-US" altLang="zh-TW" sz="12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t-test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顯著性</a:t>
            </a:r>
            <a:r>
              <a:rPr lang="en-US" altLang="zh-TW" sz="1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(p-value)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，確認</a:t>
            </a:r>
            <a:r>
              <a:rPr kumimoji="0" lang="en-US" altLang="zh-TW" sz="1200" b="0" i="0" u="none" strike="noStrike" kern="1200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Product_B</a:t>
            </a:r>
            <a:r>
              <a:rPr lang="zh-TW" altLang="en-US" sz="1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鍍銅均勻性是否有顯著成效</a:t>
            </a:r>
            <a:endParaRPr lang="en-US" altLang="zh-TW" sz="1200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98265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>
            <a:extLst>
              <a:ext uri="{FF2B5EF4-FFF2-40B4-BE49-F238E27FC236}">
                <a16:creationId xmlns:a16="http://schemas.microsoft.com/office/drawing/2014/main" id="{565D623A-4899-45D3-BDFB-A52BDC55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17" y="119038"/>
            <a:ext cx="388843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TW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t-</a:t>
            </a:r>
            <a:r>
              <a:rPr lang="en-US" altLang="zh-TW" sz="2400" b="1" i="0" dirty="0">
                <a:solidFill>
                  <a:srgbClr val="040C28"/>
                </a:solidFill>
                <a:effectLst/>
                <a:ea typeface="+mj-ea"/>
              </a:rPr>
              <a:t>distribution</a:t>
            </a:r>
            <a:r>
              <a:rPr lang="zh-TW" altLang="en-US" sz="2400" b="1" i="0" dirty="0">
                <a:solidFill>
                  <a:srgbClr val="040C28"/>
                </a:solidFill>
                <a:effectLst/>
                <a:ea typeface="+mj-ea"/>
              </a:rPr>
              <a:t> </a:t>
            </a:r>
            <a:r>
              <a:rPr lang="en-US" altLang="zh-TW" sz="2400" b="1" i="0" dirty="0">
                <a:solidFill>
                  <a:srgbClr val="343434"/>
                </a:solidFill>
                <a:effectLst/>
                <a:ea typeface="+mj-ea"/>
              </a:rPr>
              <a:t>validation</a:t>
            </a:r>
            <a:endParaRPr lang="zh-TW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693CF3-4C20-4F2D-92E7-AAF302ACC96F}"/>
              </a:ext>
            </a:extLst>
          </p:cNvPr>
          <p:cNvSpPr txBox="1"/>
          <p:nvPr/>
        </p:nvSpPr>
        <p:spPr>
          <a:xfrm>
            <a:off x="154597" y="620688"/>
            <a:ext cx="1744580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A/B Testing</a:t>
            </a:r>
            <a:r>
              <a:rPr lang="zh-TW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cs typeface="Calibri" panose="020F0502020204030204" pitchFamily="34" charset="0"/>
              </a:rPr>
              <a:t>t-test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A7B0D8-E2DF-499A-90D6-5F4D9A3D0D7B}"/>
              </a:ext>
            </a:extLst>
          </p:cNvPr>
          <p:cNvSpPr txBox="1"/>
          <p:nvPr/>
        </p:nvSpPr>
        <p:spPr>
          <a:xfrm>
            <a:off x="145117" y="980729"/>
            <a:ext cx="1043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j-ea"/>
                <a:cs typeface="+mn-cs"/>
              </a:rPr>
              <a:t>正面</a:t>
            </a:r>
            <a:r>
              <a:rPr lang="en-US" altLang="zh-TW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(um)</a:t>
            </a:r>
            <a:r>
              <a:rPr lang="en-US" altLang="zh-TW" sz="1400" b="0" i="0" u="none" strike="noStrike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400" b="0" i="0" u="none" strike="noStrike" dirty="0">
              <a:solidFill>
                <a:srgbClr val="000000"/>
              </a:solidFill>
              <a:effectLst/>
              <a:latin typeface="+mn-lt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DDB212-DD9B-468B-B9E4-3F83977F7433}"/>
              </a:ext>
            </a:extLst>
          </p:cNvPr>
          <p:cNvSpPr txBox="1"/>
          <p:nvPr/>
        </p:nvSpPr>
        <p:spPr>
          <a:xfrm>
            <a:off x="4427984" y="980728"/>
            <a:ext cx="1530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zh-TW" altLang="en-US" sz="1400" dirty="0">
                <a:solidFill>
                  <a:srgbClr val="000000"/>
                </a:solidFill>
                <a:ea typeface="+mj-ea"/>
              </a:rPr>
              <a:t>背</a:t>
            </a:r>
            <a:r>
              <a:rPr lang="zh-TW" altLang="en-US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j-ea"/>
                <a:cs typeface="+mn-cs"/>
              </a:rPr>
              <a:t>面</a:t>
            </a:r>
            <a:r>
              <a:rPr lang="en-US" altLang="zh-TW" sz="14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(um)</a:t>
            </a:r>
            <a:r>
              <a:rPr lang="en-US" altLang="zh-TW" sz="1400" b="0" i="0" u="none" strike="noStrike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sz="1400" b="0" i="0" u="none" strike="noStrike" dirty="0">
              <a:solidFill>
                <a:srgbClr val="000000"/>
              </a:solidFill>
              <a:effectLst/>
              <a:latin typeface="+mn-lt"/>
              <a:ea typeface="+mj-e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2F88010-07CD-48FD-A6D9-565EBCFA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8" y="1282402"/>
            <a:ext cx="4062612" cy="4654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12181F3-CE1E-47B5-9CFF-F508D7254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282403"/>
            <a:ext cx="4049184" cy="4654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6AF6BB7-EAC5-4CAA-9D87-7CBBBD0F8113}"/>
              </a:ext>
            </a:extLst>
          </p:cNvPr>
          <p:cNvSpPr/>
          <p:nvPr/>
        </p:nvSpPr>
        <p:spPr bwMode="auto">
          <a:xfrm>
            <a:off x="1560591" y="5477462"/>
            <a:ext cx="914400" cy="137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7B3D9E-CE0B-45D9-8128-71B4A0ADB2FA}"/>
              </a:ext>
            </a:extLst>
          </p:cNvPr>
          <p:cNvSpPr/>
          <p:nvPr/>
        </p:nvSpPr>
        <p:spPr bwMode="auto">
          <a:xfrm>
            <a:off x="6156176" y="5470701"/>
            <a:ext cx="914400" cy="137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2E5B78-AE55-4F65-91DE-25A8FFF7DCED}"/>
              </a:ext>
            </a:extLst>
          </p:cNvPr>
          <p:cNvSpPr txBox="1"/>
          <p:nvPr/>
        </p:nvSpPr>
        <p:spPr>
          <a:xfrm>
            <a:off x="2582863" y="4869160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P-value &gt; 0.05(&lt;0.001*)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182640-9530-4D45-92CC-4C74A02A46FA}"/>
              </a:ext>
            </a:extLst>
          </p:cNvPr>
          <p:cNvSpPr txBox="1"/>
          <p:nvPr/>
        </p:nvSpPr>
        <p:spPr>
          <a:xfrm>
            <a:off x="7070576" y="486194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P-value &gt; 0.05(&lt;0.001*)</a:t>
            </a:r>
            <a:endParaRPr lang="zh-TW" altLang="en-US" sz="1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74626A6-9C14-43A0-91EF-96C388849FF5}"/>
              </a:ext>
            </a:extLst>
          </p:cNvPr>
          <p:cNvCxnSpPr>
            <a:stCxn id="16" idx="3"/>
          </p:cNvCxnSpPr>
          <p:nvPr/>
        </p:nvCxnSpPr>
        <p:spPr bwMode="auto">
          <a:xfrm flipV="1">
            <a:off x="2474991" y="5141257"/>
            <a:ext cx="512833" cy="404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87ED660-0BEC-4B56-B088-2BCED085D516}"/>
              </a:ext>
            </a:extLst>
          </p:cNvPr>
          <p:cNvCxnSpPr/>
          <p:nvPr/>
        </p:nvCxnSpPr>
        <p:spPr bwMode="auto">
          <a:xfrm flipV="1">
            <a:off x="7070576" y="5133339"/>
            <a:ext cx="512833" cy="404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2270E88-89CF-47B2-8FE0-8F243B57F662}"/>
              </a:ext>
            </a:extLst>
          </p:cNvPr>
          <p:cNvSpPr txBox="1"/>
          <p:nvPr/>
        </p:nvSpPr>
        <p:spPr>
          <a:xfrm>
            <a:off x="221358" y="5947087"/>
            <a:ext cx="852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依</a:t>
            </a:r>
            <a:r>
              <a:rPr lang="en-US" altLang="zh-TW" sz="1400" dirty="0"/>
              <a:t>SAS</a:t>
            </a:r>
            <a:r>
              <a:rPr lang="zh-TW" altLang="en-US" sz="1400" dirty="0"/>
              <a:t> </a:t>
            </a:r>
            <a:r>
              <a:rPr lang="en-US" altLang="zh-TW" sz="1400" dirty="0"/>
              <a:t>JMP</a:t>
            </a:r>
            <a:r>
              <a:rPr lang="zh-TW" altLang="en-US" sz="1400" dirty="0"/>
              <a:t> </a:t>
            </a:r>
            <a:r>
              <a:rPr lang="en-US" altLang="zh-TW" sz="1400" dirty="0"/>
              <a:t>t-test</a:t>
            </a:r>
            <a:r>
              <a:rPr lang="zh-TW" altLang="en-US" sz="1400" dirty="0"/>
              <a:t>分析，</a:t>
            </a:r>
            <a:r>
              <a:rPr lang="zh-TW" altLang="en-US" sz="1400" dirty="0">
                <a:solidFill>
                  <a:srgbClr val="0000FF"/>
                </a:solidFill>
              </a:rPr>
              <a:t>正面及背面鍍銅均勻性</a:t>
            </a:r>
            <a:r>
              <a:rPr lang="en-US" altLang="zh-TW" sz="1400" dirty="0">
                <a:solidFill>
                  <a:srgbClr val="0000FF"/>
                </a:solidFill>
              </a:rPr>
              <a:t>P-value(</a:t>
            </a:r>
            <a:r>
              <a:rPr lang="zh-TW" altLang="en-US" sz="1400" dirty="0">
                <a:solidFill>
                  <a:srgbClr val="0000FF"/>
                </a:solidFill>
              </a:rPr>
              <a:t>顯著性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  <a:r>
              <a:rPr lang="zh-TW" altLang="en-US" sz="1400" dirty="0">
                <a:solidFill>
                  <a:srgbClr val="0000FF"/>
                </a:solidFill>
              </a:rPr>
              <a:t>皆</a:t>
            </a:r>
            <a:r>
              <a:rPr lang="en-US" altLang="zh-TW" sz="1400" dirty="0">
                <a:solidFill>
                  <a:srgbClr val="0000FF"/>
                </a:solidFill>
              </a:rPr>
              <a:t>&lt;0.05</a:t>
            </a:r>
            <a:r>
              <a:rPr lang="zh-TW" altLang="en-US" sz="1400" dirty="0"/>
              <a:t>，判定</a:t>
            </a:r>
            <a:r>
              <a:rPr lang="en-US" altLang="zh-TW" sz="1400" dirty="0" err="1"/>
              <a:t>Product_B</a:t>
            </a:r>
            <a:r>
              <a:rPr lang="en-US" altLang="zh-TW" sz="1400" dirty="0"/>
              <a:t>(</a:t>
            </a:r>
            <a:r>
              <a:rPr lang="zh-TW" altLang="en-US" sz="1400" dirty="0"/>
              <a:t>對抗品</a:t>
            </a:r>
            <a:r>
              <a:rPr lang="en-US" altLang="zh-TW" sz="1400" dirty="0"/>
              <a:t>)</a:t>
            </a:r>
            <a:r>
              <a:rPr lang="zh-TW" altLang="en-US" sz="1400" dirty="0"/>
              <a:t>與</a:t>
            </a:r>
            <a:r>
              <a:rPr lang="en-US" altLang="zh-TW" sz="1400" dirty="0" err="1"/>
              <a:t>Product_A</a:t>
            </a:r>
            <a:endParaRPr lang="en-US" altLang="zh-TW" sz="1400" dirty="0"/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現用品</a:t>
            </a:r>
            <a:r>
              <a:rPr lang="en-US" altLang="zh-TW" sz="1400" dirty="0"/>
              <a:t>)</a:t>
            </a:r>
            <a:r>
              <a:rPr lang="zh-TW" altLang="en-US" sz="1400" dirty="0"/>
              <a:t>有顯著差異性</a:t>
            </a:r>
            <a:r>
              <a:rPr lang="en-US" altLang="zh-TW" sz="1400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400" dirty="0" err="1">
                <a:solidFill>
                  <a:srgbClr val="0000FF"/>
                </a:solidFill>
              </a:rPr>
              <a:t>Product_B</a:t>
            </a:r>
            <a:r>
              <a:rPr lang="en-US" altLang="zh-TW" sz="1400" dirty="0">
                <a:solidFill>
                  <a:srgbClr val="0000FF"/>
                </a:solidFill>
              </a:rPr>
              <a:t>(</a:t>
            </a:r>
            <a:r>
              <a:rPr lang="zh-TW" altLang="en-US" sz="1400" dirty="0">
                <a:solidFill>
                  <a:srgbClr val="0000FF"/>
                </a:solidFill>
              </a:rPr>
              <a:t>對抗品</a:t>
            </a:r>
            <a:r>
              <a:rPr lang="en-US" altLang="zh-TW" sz="1400" dirty="0">
                <a:solidFill>
                  <a:srgbClr val="0000FF"/>
                </a:solidFill>
              </a:rPr>
              <a:t>)</a:t>
            </a:r>
            <a:r>
              <a:rPr lang="zh-TW" altLang="en-US" sz="1400" dirty="0">
                <a:solidFill>
                  <a:srgbClr val="0000FF"/>
                </a:solidFill>
              </a:rPr>
              <a:t>可有效改善鍍銅均勻性</a:t>
            </a:r>
          </a:p>
        </p:txBody>
      </p:sp>
    </p:spTree>
    <p:extLst>
      <p:ext uri="{BB962C8B-B14F-4D97-AF65-F5344CB8AC3E}">
        <p14:creationId xmlns:p14="http://schemas.microsoft.com/office/powerpoint/2010/main" val="33696924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anya - present format">
  <a:themeElements>
    <a:clrScheme name="Nanya - present form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Nanya - present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ya - present 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ya - present 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ya - present 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ya - present 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ya - present 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ya - present 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14937</TotalTime>
  <Words>2654</Words>
  <Application>Microsoft Office PowerPoint</Application>
  <PresentationFormat>如螢幕大小 (4:3)</PresentationFormat>
  <Paragraphs>583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Google Sans</vt:lpstr>
      <vt:lpstr>新細明體</vt:lpstr>
      <vt:lpstr>Arial</vt:lpstr>
      <vt:lpstr>Arial</vt:lpstr>
      <vt:lpstr>Calibri</vt:lpstr>
      <vt:lpstr>Times New Roman</vt:lpstr>
      <vt:lpstr>Wingdings</vt:lpstr>
      <vt:lpstr>佈景主題1</vt:lpstr>
      <vt:lpstr>Nanya - present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n000082574</dc:creator>
  <cp:lastModifiedBy>hcy0731tw@outlook.com</cp:lastModifiedBy>
  <cp:revision>1117</cp:revision>
  <cp:lastPrinted>2023-04-19T08:33:08Z</cp:lastPrinted>
  <dcterms:created xsi:type="dcterms:W3CDTF">2013-12-31T00:59:12Z</dcterms:created>
  <dcterms:modified xsi:type="dcterms:W3CDTF">2024-02-25T06:11:34Z</dcterms:modified>
</cp:coreProperties>
</file>