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6"/>
  </p:notesMasterIdLst>
  <p:sldIdLst>
    <p:sldId id="403" r:id="rId2"/>
    <p:sldId id="441" r:id="rId3"/>
    <p:sldId id="442" r:id="rId4"/>
    <p:sldId id="425" r:id="rId5"/>
    <p:sldId id="456" r:id="rId6"/>
    <p:sldId id="457" r:id="rId7"/>
    <p:sldId id="458" r:id="rId8"/>
    <p:sldId id="437" r:id="rId9"/>
    <p:sldId id="459" r:id="rId10"/>
    <p:sldId id="460" r:id="rId11"/>
    <p:sldId id="461" r:id="rId12"/>
    <p:sldId id="462" r:id="rId13"/>
    <p:sldId id="463" r:id="rId14"/>
    <p:sldId id="465" r:id="rId15"/>
    <p:sldId id="464" r:id="rId16"/>
    <p:sldId id="466" r:id="rId17"/>
    <p:sldId id="467" r:id="rId18"/>
    <p:sldId id="471" r:id="rId19"/>
    <p:sldId id="470" r:id="rId20"/>
    <p:sldId id="469" r:id="rId21"/>
    <p:sldId id="468" r:id="rId22"/>
    <p:sldId id="473" r:id="rId23"/>
    <p:sldId id="472" r:id="rId24"/>
    <p:sldId id="455" r:id="rId25"/>
  </p:sldIdLst>
  <p:sldSz cx="9144000" cy="5145088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D4D4E"/>
    <a:srgbClr val="6BBD6B"/>
    <a:srgbClr val="FF8D29"/>
    <a:srgbClr val="5799C6"/>
    <a:srgbClr val="FFFFFF"/>
    <a:srgbClr val="99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3" autoAdjust="0"/>
    <p:restoredTop sz="94660"/>
  </p:normalViewPr>
  <p:slideViewPr>
    <p:cSldViewPr>
      <p:cViewPr varScale="1">
        <p:scale>
          <a:sx n="122" d="100"/>
          <a:sy n="122" d="100"/>
        </p:scale>
        <p:origin x="114" y="45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cy0731tw@outlook.com" userId="008e44666da2c09e" providerId="LiveId" clId="{0438D2E6-BF22-492E-9A89-025483FB01AE}"/>
    <pc:docChg chg="undo redo custSel addSld delSld modSld sldOrd modMainMaster">
      <pc:chgData name="hcy0731tw@outlook.com" userId="008e44666da2c09e" providerId="LiveId" clId="{0438D2E6-BF22-492E-9A89-025483FB01AE}" dt="2024-03-17T04:17:52.204" v="4681" actId="14100"/>
      <pc:docMkLst>
        <pc:docMk/>
      </pc:docMkLst>
      <pc:sldChg chg="modSp del mod">
        <pc:chgData name="hcy0731tw@outlook.com" userId="008e44666da2c09e" providerId="LiveId" clId="{0438D2E6-BF22-492E-9A89-025483FB01AE}" dt="2024-03-17T03:35:17.607" v="3924" actId="47"/>
        <pc:sldMkLst>
          <pc:docMk/>
          <pc:sldMk cId="1758616425" sldId="388"/>
        </pc:sldMkLst>
        <pc:spChg chg="mod">
          <ac:chgData name="hcy0731tw@outlook.com" userId="008e44666da2c09e" providerId="LiveId" clId="{0438D2E6-BF22-492E-9A89-025483FB01AE}" dt="2024-03-17T00:24:04.879" v="12" actId="27636"/>
          <ac:spMkLst>
            <pc:docMk/>
            <pc:sldMk cId="1758616425" sldId="388"/>
            <ac:spMk id="8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77" v="11" actId="27636"/>
          <ac:spMkLst>
            <pc:docMk/>
            <pc:sldMk cId="1758616425" sldId="388"/>
            <ac:spMk id="41" creationId="{32D3418F-2263-4776-95BF-9A1BEBC456B4}"/>
          </ac:spMkLst>
        </pc:spChg>
      </pc:sldChg>
      <pc:sldChg chg="del">
        <pc:chgData name="hcy0731tw@outlook.com" userId="008e44666da2c09e" providerId="LiveId" clId="{0438D2E6-BF22-492E-9A89-025483FB01AE}" dt="2024-03-17T03:35:17.607" v="3924" actId="47"/>
        <pc:sldMkLst>
          <pc:docMk/>
          <pc:sldMk cId="299801248" sldId="397"/>
        </pc:sldMkLst>
      </pc:sldChg>
      <pc:sldChg chg="addSp delSp modSp mod modTransition delAnim modAnim">
        <pc:chgData name="hcy0731tw@outlook.com" userId="008e44666da2c09e" providerId="LiveId" clId="{0438D2E6-BF22-492E-9A89-025483FB01AE}" dt="2024-03-17T04:14:56.626" v="4655"/>
        <pc:sldMkLst>
          <pc:docMk/>
          <pc:sldMk cId="1496810847" sldId="403"/>
        </pc:sldMkLst>
        <pc:spChg chg="mod">
          <ac:chgData name="hcy0731tw@outlook.com" userId="008e44666da2c09e" providerId="LiveId" clId="{0438D2E6-BF22-492E-9A89-025483FB01AE}" dt="2024-03-17T01:15:59.686" v="617" actId="2711"/>
          <ac:spMkLst>
            <pc:docMk/>
            <pc:sldMk cId="1496810847" sldId="403"/>
            <ac:spMk id="2" creationId="{01681FC3-544F-4F08-9A8A-2FAB056EC9D5}"/>
          </ac:spMkLst>
        </pc:spChg>
        <pc:spChg chg="mod">
          <ac:chgData name="hcy0731tw@outlook.com" userId="008e44666da2c09e" providerId="LiveId" clId="{0438D2E6-BF22-492E-9A89-025483FB01AE}" dt="2024-03-17T01:15:59.686" v="617" actId="2711"/>
          <ac:spMkLst>
            <pc:docMk/>
            <pc:sldMk cId="1496810847" sldId="403"/>
            <ac:spMk id="13" creationId="{13EDCBB3-C12A-4D4A-B490-61F3F8EB3B4F}"/>
          </ac:spMkLst>
        </pc:spChg>
        <pc:spChg chg="mod">
          <ac:chgData name="hcy0731tw@outlook.com" userId="008e44666da2c09e" providerId="LiveId" clId="{0438D2E6-BF22-492E-9A89-025483FB01AE}" dt="2024-03-17T04:05:55.001" v="4586" actId="1037"/>
          <ac:spMkLst>
            <pc:docMk/>
            <pc:sldMk cId="1496810847" sldId="403"/>
            <ac:spMk id="14" creationId="{4004D5F7-B849-40EE-881C-D9708EFFC96A}"/>
          </ac:spMkLst>
        </pc:spChg>
        <pc:spChg chg="mod">
          <ac:chgData name="hcy0731tw@outlook.com" userId="008e44666da2c09e" providerId="LiveId" clId="{0438D2E6-BF22-492E-9A89-025483FB01AE}" dt="2024-03-17T04:06:03.493" v="4589" actId="1037"/>
          <ac:spMkLst>
            <pc:docMk/>
            <pc:sldMk cId="1496810847" sldId="403"/>
            <ac:spMk id="16" creationId="{4213644E-5DA1-4E90-B0BE-65C06BAD2683}"/>
          </ac:spMkLst>
        </pc:spChg>
        <pc:spChg chg="mod">
          <ac:chgData name="hcy0731tw@outlook.com" userId="008e44666da2c09e" providerId="LiveId" clId="{0438D2E6-BF22-492E-9A89-025483FB01AE}" dt="2024-03-17T04:05:49.252" v="4584" actId="1037"/>
          <ac:spMkLst>
            <pc:docMk/>
            <pc:sldMk cId="1496810847" sldId="403"/>
            <ac:spMk id="17" creationId="{359FF9F5-EF9C-4B24-9CA8-6003A140B788}"/>
          </ac:spMkLst>
        </pc:spChg>
        <pc:spChg chg="mod">
          <ac:chgData name="hcy0731tw@outlook.com" userId="008e44666da2c09e" providerId="LiveId" clId="{0438D2E6-BF22-492E-9A89-025483FB01AE}" dt="2024-03-17T04:05:47.068" v="4583" actId="1037"/>
          <ac:spMkLst>
            <pc:docMk/>
            <pc:sldMk cId="1496810847" sldId="403"/>
            <ac:spMk id="20" creationId="{83CEC9F0-9B1A-4E99-BEF9-8F1032739B8E}"/>
          </ac:spMkLst>
        </pc:spChg>
        <pc:grpChg chg="add del mod">
          <ac:chgData name="hcy0731tw@outlook.com" userId="008e44666da2c09e" providerId="LiveId" clId="{0438D2E6-BF22-492E-9A89-025483FB01AE}" dt="2024-03-17T01:18:04.773" v="627" actId="478"/>
          <ac:grpSpMkLst>
            <pc:docMk/>
            <pc:sldMk cId="1496810847" sldId="403"/>
            <ac:grpSpMk id="8" creationId="{C1E176FA-CE6D-4517-9555-CA5AE3D137CA}"/>
          </ac:grpSpMkLst>
        </pc:grpChg>
        <pc:picChg chg="del">
          <ac:chgData name="hcy0731tw@outlook.com" userId="008e44666da2c09e" providerId="LiveId" clId="{0438D2E6-BF22-492E-9A89-025483FB01AE}" dt="2024-03-17T00:44:11.574" v="72" actId="478"/>
          <ac:picMkLst>
            <pc:docMk/>
            <pc:sldMk cId="1496810847" sldId="403"/>
            <ac:picMk id="3" creationId="{E1F8737A-40E5-41A8-9043-8BF530CA676F}"/>
          </ac:picMkLst>
        </pc:picChg>
        <pc:picChg chg="add mod modCrop">
          <ac:chgData name="hcy0731tw@outlook.com" userId="008e44666da2c09e" providerId="LiveId" clId="{0438D2E6-BF22-492E-9A89-025483FB01AE}" dt="2024-03-17T01:05:25.550" v="430" actId="164"/>
          <ac:picMkLst>
            <pc:docMk/>
            <pc:sldMk cId="1496810847" sldId="403"/>
            <ac:picMk id="5" creationId="{5FD06D2D-0B59-4E1F-8BBB-7C589E004720}"/>
          </ac:picMkLst>
        </pc:picChg>
        <pc:picChg chg="add mod ord">
          <ac:chgData name="hcy0731tw@outlook.com" userId="008e44666da2c09e" providerId="LiveId" clId="{0438D2E6-BF22-492E-9A89-025483FB01AE}" dt="2024-03-17T01:05:25.550" v="430" actId="164"/>
          <ac:picMkLst>
            <pc:docMk/>
            <pc:sldMk cId="1496810847" sldId="403"/>
            <ac:picMk id="7" creationId="{63D3A7AF-6F2E-4D99-8B24-607865E12E65}"/>
          </ac:picMkLst>
        </pc:picChg>
        <pc:picChg chg="del">
          <ac:chgData name="hcy0731tw@outlook.com" userId="008e44666da2c09e" providerId="LiveId" clId="{0438D2E6-BF22-492E-9A89-025483FB01AE}" dt="2024-03-17T00:44:12.901" v="73" actId="478"/>
          <ac:picMkLst>
            <pc:docMk/>
            <pc:sldMk cId="1496810847" sldId="403"/>
            <ac:picMk id="12" creationId="{EED8CEDB-B95B-40CA-8851-14B054974DFD}"/>
          </ac:picMkLst>
        </pc:picChg>
        <pc:picChg chg="del">
          <ac:chgData name="hcy0731tw@outlook.com" userId="008e44666da2c09e" providerId="LiveId" clId="{0438D2E6-BF22-492E-9A89-025483FB01AE}" dt="2024-03-17T00:44:08.107" v="71" actId="478"/>
          <ac:picMkLst>
            <pc:docMk/>
            <pc:sldMk cId="1496810847" sldId="403"/>
            <ac:picMk id="19" creationId="{3073AC99-A534-4EE0-A67B-F45FCD789417}"/>
          </ac:picMkLst>
        </pc:picChg>
        <pc:cxnChg chg="mod">
          <ac:chgData name="hcy0731tw@outlook.com" userId="008e44666da2c09e" providerId="LiveId" clId="{0438D2E6-BF22-492E-9A89-025483FB01AE}" dt="2024-03-17T04:05:58.783" v="4588" actId="1038"/>
          <ac:cxnSpMkLst>
            <pc:docMk/>
            <pc:sldMk cId="1496810847" sldId="403"/>
            <ac:cxnSpMk id="10" creationId="{43FA69C4-FBAB-4487-B0A9-A69B7A96041E}"/>
          </ac:cxnSpMkLst>
        </pc:cxnChg>
      </pc:sldChg>
      <pc:sldChg chg="del">
        <pc:chgData name="hcy0731tw@outlook.com" userId="008e44666da2c09e" providerId="LiveId" clId="{0438D2E6-BF22-492E-9A89-025483FB01AE}" dt="2024-03-17T03:35:17.607" v="3924" actId="47"/>
        <pc:sldMkLst>
          <pc:docMk/>
          <pc:sldMk cId="473981085" sldId="423"/>
        </pc:sldMkLst>
      </pc:sldChg>
      <pc:sldChg chg="addSp delSp modSp mod delAnim modAnim">
        <pc:chgData name="hcy0731tw@outlook.com" userId="008e44666da2c09e" providerId="LiveId" clId="{0438D2E6-BF22-492E-9A89-025483FB01AE}" dt="2024-03-17T02:16:00.261" v="2004" actId="1076"/>
        <pc:sldMkLst>
          <pc:docMk/>
          <pc:sldMk cId="4085050206" sldId="425"/>
        </pc:sldMkLst>
        <pc:spChg chg="add mod">
          <ac:chgData name="hcy0731tw@outlook.com" userId="008e44666da2c09e" providerId="LiveId" clId="{0438D2E6-BF22-492E-9A89-025483FB01AE}" dt="2024-03-17T02:07:08.649" v="1815" actId="1076"/>
          <ac:spMkLst>
            <pc:docMk/>
            <pc:sldMk cId="4085050206" sldId="425"/>
            <ac:spMk id="5" creationId="{8A324157-CF7F-4F73-80A0-AE44D3C3037B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20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21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22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23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24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25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26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27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28" creationId="{00000000-0000-0000-0000-000000000000}"/>
          </ac:spMkLst>
        </pc:spChg>
        <pc:spChg chg="add mod">
          <ac:chgData name="hcy0731tw@outlook.com" userId="008e44666da2c09e" providerId="LiveId" clId="{0438D2E6-BF22-492E-9A89-025483FB01AE}" dt="2024-03-17T02:16:00.261" v="2004" actId="1076"/>
          <ac:spMkLst>
            <pc:docMk/>
            <pc:sldMk cId="4085050206" sldId="425"/>
            <ac:spMk id="30" creationId="{F760DAA0-F07D-4290-846F-1472EE4007B6}"/>
          </ac:spMkLst>
        </pc:spChg>
        <pc:spChg chg="add mod">
          <ac:chgData name="hcy0731tw@outlook.com" userId="008e44666da2c09e" providerId="LiveId" clId="{0438D2E6-BF22-492E-9A89-025483FB01AE}" dt="2024-03-17T02:04:56.979" v="1734" actId="1076"/>
          <ac:spMkLst>
            <pc:docMk/>
            <pc:sldMk cId="4085050206" sldId="425"/>
            <ac:spMk id="31" creationId="{10858F6C-3982-400C-AB17-CB172130BC4F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32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33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34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35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36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37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38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44:57.835" v="1077" actId="478"/>
          <ac:spMkLst>
            <pc:docMk/>
            <pc:sldMk cId="4085050206" sldId="425"/>
            <ac:spMk id="39" creationId="{00000000-0000-0000-0000-000000000000}"/>
          </ac:spMkLst>
        </pc:spChg>
        <pc:spChg chg="add del mod">
          <ac:chgData name="hcy0731tw@outlook.com" userId="008e44666da2c09e" providerId="LiveId" clId="{0438D2E6-BF22-492E-9A89-025483FB01AE}" dt="2024-03-17T02:13:40.581" v="1970" actId="478"/>
          <ac:spMkLst>
            <pc:docMk/>
            <pc:sldMk cId="4085050206" sldId="425"/>
            <ac:spMk id="40" creationId="{70CA44AD-3D77-43D3-8254-87F9F3186BC4}"/>
          </ac:spMkLst>
        </pc:spChg>
        <pc:spChg chg="add mod">
          <ac:chgData name="hcy0731tw@outlook.com" userId="008e44666da2c09e" providerId="LiveId" clId="{0438D2E6-BF22-492E-9A89-025483FB01AE}" dt="2024-03-17T02:13:56.662" v="1981" actId="1037"/>
          <ac:spMkLst>
            <pc:docMk/>
            <pc:sldMk cId="4085050206" sldId="425"/>
            <ac:spMk id="41" creationId="{C4624216-5C53-46CF-9484-5265C3FFF59F}"/>
          </ac:spMkLst>
        </pc:spChg>
        <pc:graphicFrameChg chg="add mod modGraphic">
          <ac:chgData name="hcy0731tw@outlook.com" userId="008e44666da2c09e" providerId="LiveId" clId="{0438D2E6-BF22-492E-9A89-025483FB01AE}" dt="2024-03-17T02:01:55.564" v="1693" actId="14734"/>
          <ac:graphicFrameMkLst>
            <pc:docMk/>
            <pc:sldMk cId="4085050206" sldId="425"/>
            <ac:graphicFrameMk id="4" creationId="{CFA04646-3822-456A-982F-27B32EA7B55C}"/>
          </ac:graphicFrameMkLst>
        </pc:graphicFrameChg>
        <pc:graphicFrameChg chg="del">
          <ac:chgData name="hcy0731tw@outlook.com" userId="008e44666da2c09e" providerId="LiveId" clId="{0438D2E6-BF22-492E-9A89-025483FB01AE}" dt="2024-03-17T01:44:57.835" v="1077" actId="478"/>
          <ac:graphicFrameMkLst>
            <pc:docMk/>
            <pc:sldMk cId="4085050206" sldId="425"/>
            <ac:graphicFrameMk id="19" creationId="{00000000-0000-0000-0000-000000000000}"/>
          </ac:graphicFrameMkLst>
        </pc:graphicFrameChg>
        <pc:picChg chg="add mod ord modCrop">
          <ac:chgData name="hcy0731tw@outlook.com" userId="008e44666da2c09e" providerId="LiveId" clId="{0438D2E6-BF22-492E-9A89-025483FB01AE}" dt="2024-03-17T02:02:01.017" v="1695" actId="1076"/>
          <ac:picMkLst>
            <pc:docMk/>
            <pc:sldMk cId="4085050206" sldId="425"/>
            <ac:picMk id="3" creationId="{56A721D4-F1DA-4BBC-B1A9-117CE75633B1}"/>
          </ac:picMkLst>
        </pc:picChg>
        <pc:picChg chg="add mod ord modCrop">
          <ac:chgData name="hcy0731tw@outlook.com" userId="008e44666da2c09e" providerId="LiveId" clId="{0438D2E6-BF22-492E-9A89-025483FB01AE}" dt="2024-03-17T02:01:58.211" v="1694" actId="1076"/>
          <ac:picMkLst>
            <pc:docMk/>
            <pc:sldMk cId="4085050206" sldId="425"/>
            <ac:picMk id="29" creationId="{F81F3AE8-5276-4D8E-9DE1-A94765035F05}"/>
          </ac:picMkLst>
        </pc:picChg>
        <pc:picChg chg="add del mod">
          <ac:chgData name="hcy0731tw@outlook.com" userId="008e44666da2c09e" providerId="LiveId" clId="{0438D2E6-BF22-492E-9A89-025483FB01AE}" dt="2024-03-17T01:47:02.723" v="1086" actId="478"/>
          <ac:picMkLst>
            <pc:docMk/>
            <pc:sldMk cId="4085050206" sldId="425"/>
            <ac:picMk id="2050" creationId="{DC3B1938-F6D9-44D3-BD2E-B5B32063EFFF}"/>
          </ac:picMkLst>
        </pc:picChg>
      </pc:sldChg>
      <pc:sldChg chg="modSp del mod">
        <pc:chgData name="hcy0731tw@outlook.com" userId="008e44666da2c09e" providerId="LiveId" clId="{0438D2E6-BF22-492E-9A89-025483FB01AE}" dt="2024-03-17T03:35:17.607" v="3924" actId="47"/>
        <pc:sldMkLst>
          <pc:docMk/>
          <pc:sldMk cId="129573164" sldId="426"/>
        </pc:sldMkLst>
        <pc:spChg chg="mod">
          <ac:chgData name="hcy0731tw@outlook.com" userId="008e44666da2c09e" providerId="LiveId" clId="{0438D2E6-BF22-492E-9A89-025483FB01AE}" dt="2024-03-17T00:24:04.881" v="13" actId="27636"/>
          <ac:spMkLst>
            <pc:docMk/>
            <pc:sldMk cId="129573164" sldId="426"/>
            <ac:spMk id="91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84" v="15" actId="27636"/>
          <ac:spMkLst>
            <pc:docMk/>
            <pc:sldMk cId="129573164" sldId="426"/>
            <ac:spMk id="94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83" v="14" actId="27636"/>
          <ac:spMkLst>
            <pc:docMk/>
            <pc:sldMk cId="129573164" sldId="426"/>
            <ac:spMk id="97" creationId="{00000000-0000-0000-0000-000000000000}"/>
          </ac:spMkLst>
        </pc:spChg>
      </pc:sldChg>
      <pc:sldChg chg="modSp del mod">
        <pc:chgData name="hcy0731tw@outlook.com" userId="008e44666da2c09e" providerId="LiveId" clId="{0438D2E6-BF22-492E-9A89-025483FB01AE}" dt="2024-03-17T03:35:17.607" v="3924" actId="47"/>
        <pc:sldMkLst>
          <pc:docMk/>
          <pc:sldMk cId="2718478696" sldId="430"/>
        </pc:sldMkLst>
        <pc:spChg chg="mod">
          <ac:chgData name="hcy0731tw@outlook.com" userId="008e44666da2c09e" providerId="LiveId" clId="{0438D2E6-BF22-492E-9A89-025483FB01AE}" dt="2024-03-17T00:24:04.874" v="10" actId="27636"/>
          <ac:spMkLst>
            <pc:docMk/>
            <pc:sldMk cId="2718478696" sldId="430"/>
            <ac:spMk id="167" creationId="{00000000-0000-0000-0000-000000000000}"/>
          </ac:spMkLst>
        </pc:spChg>
      </pc:sldChg>
      <pc:sldChg chg="del">
        <pc:chgData name="hcy0731tw@outlook.com" userId="008e44666da2c09e" providerId="LiveId" clId="{0438D2E6-BF22-492E-9A89-025483FB01AE}" dt="2024-03-17T03:35:17.607" v="3924" actId="47"/>
        <pc:sldMkLst>
          <pc:docMk/>
          <pc:sldMk cId="2909768476" sldId="436"/>
        </pc:sldMkLst>
      </pc:sldChg>
      <pc:sldChg chg="addSp delSp modSp mod modAnim">
        <pc:chgData name="hcy0731tw@outlook.com" userId="008e44666da2c09e" providerId="LiveId" clId="{0438D2E6-BF22-492E-9A89-025483FB01AE}" dt="2024-03-17T02:32:13.528" v="2375" actId="1037"/>
        <pc:sldMkLst>
          <pc:docMk/>
          <pc:sldMk cId="1024111223" sldId="437"/>
        </pc:sldMkLst>
        <pc:spChg chg="del mod">
          <ac:chgData name="hcy0731tw@outlook.com" userId="008e44666da2c09e" providerId="LiveId" clId="{0438D2E6-BF22-492E-9A89-025483FB01AE}" dt="2024-03-17T02:11:56.844" v="1946" actId="478"/>
          <ac:spMkLst>
            <pc:docMk/>
            <pc:sldMk cId="1024111223" sldId="437"/>
            <ac:spMk id="2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2:11:56.844" v="1946" actId="478"/>
          <ac:spMkLst>
            <pc:docMk/>
            <pc:sldMk cId="1024111223" sldId="437"/>
            <ac:spMk id="67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2:11:56.844" v="1946" actId="478"/>
          <ac:spMkLst>
            <pc:docMk/>
            <pc:sldMk cId="1024111223" sldId="437"/>
            <ac:spMk id="68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2:11:56.844" v="1946" actId="478"/>
          <ac:spMkLst>
            <pc:docMk/>
            <pc:sldMk cId="1024111223" sldId="437"/>
            <ac:spMk id="69" creationId="{00000000-0000-0000-0000-000000000000}"/>
          </ac:spMkLst>
        </pc:spChg>
        <pc:spChg chg="add mod">
          <ac:chgData name="hcy0731tw@outlook.com" userId="008e44666da2c09e" providerId="LiveId" clId="{0438D2E6-BF22-492E-9A89-025483FB01AE}" dt="2024-03-17T02:15:05.808" v="1993" actId="20577"/>
          <ac:spMkLst>
            <pc:docMk/>
            <pc:sldMk cId="1024111223" sldId="437"/>
            <ac:spMk id="86" creationId="{C7881153-E08D-411C-BAAE-C9426511CE16}"/>
          </ac:spMkLst>
        </pc:spChg>
        <pc:spChg chg="add mod">
          <ac:chgData name="hcy0731tw@outlook.com" userId="008e44666da2c09e" providerId="LiveId" clId="{0438D2E6-BF22-492E-9A89-025483FB01AE}" dt="2024-03-17T02:15:03.771" v="1991"/>
          <ac:spMkLst>
            <pc:docMk/>
            <pc:sldMk cId="1024111223" sldId="437"/>
            <ac:spMk id="87" creationId="{D018D0A3-E0A9-411B-A7AA-47F07528DFA2}"/>
          </ac:spMkLst>
        </pc:spChg>
        <pc:spChg chg="add mod">
          <ac:chgData name="hcy0731tw@outlook.com" userId="008e44666da2c09e" providerId="LiveId" clId="{0438D2E6-BF22-492E-9A89-025483FB01AE}" dt="2024-03-17T02:15:43.990" v="2001" actId="404"/>
          <ac:spMkLst>
            <pc:docMk/>
            <pc:sldMk cId="1024111223" sldId="437"/>
            <ac:spMk id="88" creationId="{2F743279-3C3A-486C-B34D-1493F587514B}"/>
          </ac:spMkLst>
        </pc:spChg>
        <pc:spChg chg="add mod">
          <ac:chgData name="hcy0731tw@outlook.com" userId="008e44666da2c09e" providerId="LiveId" clId="{0438D2E6-BF22-492E-9A89-025483FB01AE}" dt="2024-03-17T02:32:13.528" v="2375" actId="1037"/>
          <ac:spMkLst>
            <pc:docMk/>
            <pc:sldMk cId="1024111223" sldId="437"/>
            <ac:spMk id="90" creationId="{32E10CD5-789C-4451-B0B4-830BC37514FA}"/>
          </ac:spMkLst>
        </pc:spChg>
        <pc:spChg chg="add mod">
          <ac:chgData name="hcy0731tw@outlook.com" userId="008e44666da2c09e" providerId="LiveId" clId="{0438D2E6-BF22-492E-9A89-025483FB01AE}" dt="2024-03-17T02:32:13.528" v="2375" actId="1037"/>
          <ac:spMkLst>
            <pc:docMk/>
            <pc:sldMk cId="1024111223" sldId="437"/>
            <ac:spMk id="99" creationId="{72470F24-0908-4E17-8BD5-D8DE77BA21F6}"/>
          </ac:spMkLst>
        </pc:spChg>
        <pc:spChg chg="add mod">
          <ac:chgData name="hcy0731tw@outlook.com" userId="008e44666da2c09e" providerId="LiveId" clId="{0438D2E6-BF22-492E-9A89-025483FB01AE}" dt="2024-03-17T02:32:13.528" v="2375" actId="1037"/>
          <ac:spMkLst>
            <pc:docMk/>
            <pc:sldMk cId="1024111223" sldId="437"/>
            <ac:spMk id="100" creationId="{B58B17F6-0E76-4689-85B5-C64BCFB3BA17}"/>
          </ac:spMkLst>
        </pc:spChg>
        <pc:spChg chg="add mod">
          <ac:chgData name="hcy0731tw@outlook.com" userId="008e44666da2c09e" providerId="LiveId" clId="{0438D2E6-BF22-492E-9A89-025483FB01AE}" dt="2024-03-17T02:32:13.528" v="2375" actId="1037"/>
          <ac:spMkLst>
            <pc:docMk/>
            <pc:sldMk cId="1024111223" sldId="437"/>
            <ac:spMk id="101" creationId="{04768A25-B463-48BD-9C61-5A7470898A00}"/>
          </ac:spMkLst>
        </pc:spChg>
        <pc:spChg chg="add mod">
          <ac:chgData name="hcy0731tw@outlook.com" userId="008e44666da2c09e" providerId="LiveId" clId="{0438D2E6-BF22-492E-9A89-025483FB01AE}" dt="2024-03-17T02:32:13.528" v="2375" actId="1037"/>
          <ac:spMkLst>
            <pc:docMk/>
            <pc:sldMk cId="1024111223" sldId="437"/>
            <ac:spMk id="102" creationId="{5A08348B-C88A-4C5E-8B70-AFC61816954E}"/>
          </ac:spMkLst>
        </pc:spChg>
        <pc:spChg chg="add mod">
          <ac:chgData name="hcy0731tw@outlook.com" userId="008e44666da2c09e" providerId="LiveId" clId="{0438D2E6-BF22-492E-9A89-025483FB01AE}" dt="2024-03-17T02:32:13.528" v="2375" actId="1037"/>
          <ac:spMkLst>
            <pc:docMk/>
            <pc:sldMk cId="1024111223" sldId="437"/>
            <ac:spMk id="103" creationId="{375F83EF-485C-4002-8CD4-2456ADE930EB}"/>
          </ac:spMkLst>
        </pc:spChg>
        <pc:spChg chg="add mod">
          <ac:chgData name="hcy0731tw@outlook.com" userId="008e44666da2c09e" providerId="LiveId" clId="{0438D2E6-BF22-492E-9A89-025483FB01AE}" dt="2024-03-17T02:32:13.528" v="2375" actId="1037"/>
          <ac:spMkLst>
            <pc:docMk/>
            <pc:sldMk cId="1024111223" sldId="437"/>
            <ac:spMk id="104" creationId="{D9584AED-4F2B-4634-B374-B7A7867C36DF}"/>
          </ac:spMkLst>
        </pc:spChg>
        <pc:spChg chg="add del mod">
          <ac:chgData name="hcy0731tw@outlook.com" userId="008e44666da2c09e" providerId="LiveId" clId="{0438D2E6-BF22-492E-9A89-025483FB01AE}" dt="2024-03-17T02:24:46.704" v="2224" actId="21"/>
          <ac:spMkLst>
            <pc:docMk/>
            <pc:sldMk cId="1024111223" sldId="437"/>
            <ac:spMk id="105" creationId="{1A9AABA3-DACB-45B5-AF94-02908409F418}"/>
          </ac:spMkLst>
        </pc:spChg>
        <pc:grpChg chg="del">
          <ac:chgData name="hcy0731tw@outlook.com" userId="008e44666da2c09e" providerId="LiveId" clId="{0438D2E6-BF22-492E-9A89-025483FB01AE}" dt="2024-03-17T02:11:56.844" v="1946" actId="478"/>
          <ac:grpSpMkLst>
            <pc:docMk/>
            <pc:sldMk cId="1024111223" sldId="437"/>
            <ac:grpSpMk id="3" creationId="{00000000-0000-0000-0000-000000000000}"/>
          </ac:grpSpMkLst>
        </pc:grpChg>
        <pc:grpChg chg="del">
          <ac:chgData name="hcy0731tw@outlook.com" userId="008e44666da2c09e" providerId="LiveId" clId="{0438D2E6-BF22-492E-9A89-025483FB01AE}" dt="2024-03-17T02:11:56.844" v="1946" actId="478"/>
          <ac:grpSpMkLst>
            <pc:docMk/>
            <pc:sldMk cId="1024111223" sldId="437"/>
            <ac:grpSpMk id="70" creationId="{00000000-0000-0000-0000-000000000000}"/>
          </ac:grpSpMkLst>
        </pc:grpChg>
        <pc:grpChg chg="del">
          <ac:chgData name="hcy0731tw@outlook.com" userId="008e44666da2c09e" providerId="LiveId" clId="{0438D2E6-BF22-492E-9A89-025483FB01AE}" dt="2024-03-17T02:11:56.844" v="1946" actId="478"/>
          <ac:grpSpMkLst>
            <pc:docMk/>
            <pc:sldMk cId="1024111223" sldId="437"/>
            <ac:grpSpMk id="74" creationId="{00000000-0000-0000-0000-000000000000}"/>
          </ac:grpSpMkLst>
        </pc:grpChg>
        <pc:grpChg chg="del">
          <ac:chgData name="hcy0731tw@outlook.com" userId="008e44666da2c09e" providerId="LiveId" clId="{0438D2E6-BF22-492E-9A89-025483FB01AE}" dt="2024-03-17T02:11:56.844" v="1946" actId="478"/>
          <ac:grpSpMkLst>
            <pc:docMk/>
            <pc:sldMk cId="1024111223" sldId="437"/>
            <ac:grpSpMk id="78" creationId="{00000000-0000-0000-0000-000000000000}"/>
          </ac:grpSpMkLst>
        </pc:grpChg>
        <pc:grpChg chg="del">
          <ac:chgData name="hcy0731tw@outlook.com" userId="008e44666da2c09e" providerId="LiveId" clId="{0438D2E6-BF22-492E-9A89-025483FB01AE}" dt="2024-03-17T02:11:56.844" v="1946" actId="478"/>
          <ac:grpSpMkLst>
            <pc:docMk/>
            <pc:sldMk cId="1024111223" sldId="437"/>
            <ac:grpSpMk id="82" creationId="{00000000-0000-0000-0000-000000000000}"/>
          </ac:grpSpMkLst>
        </pc:grpChg>
        <pc:picChg chg="add mod">
          <ac:chgData name="hcy0731tw@outlook.com" userId="008e44666da2c09e" providerId="LiveId" clId="{0438D2E6-BF22-492E-9A89-025483FB01AE}" dt="2024-03-17T02:32:13.528" v="2375" actId="1037"/>
          <ac:picMkLst>
            <pc:docMk/>
            <pc:sldMk cId="1024111223" sldId="437"/>
            <ac:picMk id="92" creationId="{933A3D6C-2D4F-4690-8148-AD16854ED8E4}"/>
          </ac:picMkLst>
        </pc:picChg>
        <pc:picChg chg="add mod">
          <ac:chgData name="hcy0731tw@outlook.com" userId="008e44666da2c09e" providerId="LiveId" clId="{0438D2E6-BF22-492E-9A89-025483FB01AE}" dt="2024-03-17T02:32:13.528" v="2375" actId="1037"/>
          <ac:picMkLst>
            <pc:docMk/>
            <pc:sldMk cId="1024111223" sldId="437"/>
            <ac:picMk id="94" creationId="{C93519C3-3D05-483B-85EC-23B67C4E7329}"/>
          </ac:picMkLst>
        </pc:picChg>
        <pc:picChg chg="add mod">
          <ac:chgData name="hcy0731tw@outlook.com" userId="008e44666da2c09e" providerId="LiveId" clId="{0438D2E6-BF22-492E-9A89-025483FB01AE}" dt="2024-03-17T02:32:13.528" v="2375" actId="1037"/>
          <ac:picMkLst>
            <pc:docMk/>
            <pc:sldMk cId="1024111223" sldId="437"/>
            <ac:picMk id="96" creationId="{93455821-FB31-4C61-AA11-BB94BAEAEE5C}"/>
          </ac:picMkLst>
        </pc:picChg>
        <pc:picChg chg="add mod modCrop">
          <ac:chgData name="hcy0731tw@outlook.com" userId="008e44666da2c09e" providerId="LiveId" clId="{0438D2E6-BF22-492E-9A89-025483FB01AE}" dt="2024-03-17T02:32:13.528" v="2375" actId="1037"/>
          <ac:picMkLst>
            <pc:docMk/>
            <pc:sldMk cId="1024111223" sldId="437"/>
            <ac:picMk id="98" creationId="{585D849F-7A19-46F0-BB39-90CF881251BF}"/>
          </ac:picMkLst>
        </pc:picChg>
      </pc:sldChg>
      <pc:sldChg chg="addSp delSp modSp mod delAnim modAnim">
        <pc:chgData name="hcy0731tw@outlook.com" userId="008e44666da2c09e" providerId="LiveId" clId="{0438D2E6-BF22-492E-9A89-025483FB01AE}" dt="2024-03-17T04:11:24.017" v="4636" actId="20577"/>
        <pc:sldMkLst>
          <pc:docMk/>
          <pc:sldMk cId="533148041" sldId="441"/>
        </pc:sldMkLst>
        <pc:spChg chg="add mod">
          <ac:chgData name="hcy0731tw@outlook.com" userId="008e44666da2c09e" providerId="LiveId" clId="{0438D2E6-BF22-492E-9A89-025483FB01AE}" dt="2024-03-17T01:44:28.397" v="1055" actId="1076"/>
          <ac:spMkLst>
            <pc:docMk/>
            <pc:sldMk cId="533148041" sldId="441"/>
            <ac:spMk id="2" creationId="{09A4F40A-CFE7-41CB-B980-686ADFE8D511}"/>
          </ac:spMkLst>
        </pc:spChg>
        <pc:spChg chg="mod">
          <ac:chgData name="hcy0731tw@outlook.com" userId="008e44666da2c09e" providerId="LiveId" clId="{0438D2E6-BF22-492E-9A89-025483FB01AE}" dt="2024-03-17T02:13:02.028" v="1960" actId="1076"/>
          <ac:spMkLst>
            <pc:docMk/>
            <pc:sldMk cId="533148041" sldId="441"/>
            <ac:spMk id="5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2:12:41.521" v="1951" actId="478"/>
          <ac:spMkLst>
            <pc:docMk/>
            <pc:sldMk cId="533148041" sldId="441"/>
            <ac:spMk id="6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09:24.590" v="444" actId="478"/>
          <ac:spMkLst>
            <pc:docMk/>
            <pc:sldMk cId="533148041" sldId="441"/>
            <ac:spMk id="7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1:40:01.317" v="980" actId="1035"/>
          <ac:spMkLst>
            <pc:docMk/>
            <pc:sldMk cId="533148041" sldId="441"/>
            <ac:spMk id="8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10:26.709" v="574" actId="478"/>
          <ac:spMkLst>
            <pc:docMk/>
            <pc:sldMk cId="533148041" sldId="441"/>
            <ac:spMk id="9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4:11:22.098" v="4634" actId="20577"/>
          <ac:spMkLst>
            <pc:docMk/>
            <pc:sldMk cId="533148041" sldId="441"/>
            <ac:spMk id="10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10:26.709" v="574" actId="478"/>
          <ac:spMkLst>
            <pc:docMk/>
            <pc:sldMk cId="533148041" sldId="441"/>
            <ac:spMk id="11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1:40:01.317" v="980" actId="1035"/>
          <ac:spMkLst>
            <pc:docMk/>
            <pc:sldMk cId="533148041" sldId="441"/>
            <ac:spMk id="12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10:26.709" v="574" actId="478"/>
          <ac:spMkLst>
            <pc:docMk/>
            <pc:sldMk cId="533148041" sldId="441"/>
            <ac:spMk id="13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1:40:01.317" v="980" actId="1035"/>
          <ac:spMkLst>
            <pc:docMk/>
            <pc:sldMk cId="533148041" sldId="441"/>
            <ac:spMk id="14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09:26.036" v="445" actId="478"/>
          <ac:spMkLst>
            <pc:docMk/>
            <pc:sldMk cId="533148041" sldId="441"/>
            <ac:spMk id="16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10:26.709" v="574" actId="478"/>
          <ac:spMkLst>
            <pc:docMk/>
            <pc:sldMk cId="533148041" sldId="441"/>
            <ac:spMk id="17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10:26.709" v="574" actId="478"/>
          <ac:spMkLst>
            <pc:docMk/>
            <pc:sldMk cId="533148041" sldId="441"/>
            <ac:spMk id="18" creationId="{00000000-0000-0000-0000-000000000000}"/>
          </ac:spMkLst>
        </pc:spChg>
        <pc:spChg chg="del mod">
          <ac:chgData name="hcy0731tw@outlook.com" userId="008e44666da2c09e" providerId="LiveId" clId="{0438D2E6-BF22-492E-9A89-025483FB01AE}" dt="2024-03-17T01:10:26.709" v="574" actId="478"/>
          <ac:spMkLst>
            <pc:docMk/>
            <pc:sldMk cId="533148041" sldId="441"/>
            <ac:spMk id="19" creationId="{00000000-0000-0000-0000-000000000000}"/>
          </ac:spMkLst>
        </pc:spChg>
        <pc:spChg chg="add mod">
          <ac:chgData name="hcy0731tw@outlook.com" userId="008e44666da2c09e" providerId="LiveId" clId="{0438D2E6-BF22-492E-9A89-025483FB01AE}" dt="2024-03-17T04:11:24.017" v="4636" actId="20577"/>
          <ac:spMkLst>
            <pc:docMk/>
            <pc:sldMk cId="533148041" sldId="441"/>
            <ac:spMk id="20" creationId="{1FBBED74-7A5C-430E-B203-8AFB00D04153}"/>
          </ac:spMkLst>
        </pc:spChg>
        <pc:spChg chg="add mod">
          <ac:chgData name="hcy0731tw@outlook.com" userId="008e44666da2c09e" providerId="LiveId" clId="{0438D2E6-BF22-492E-9A89-025483FB01AE}" dt="2024-03-17T01:41:08.791" v="1003" actId="1035"/>
          <ac:spMkLst>
            <pc:docMk/>
            <pc:sldMk cId="533148041" sldId="441"/>
            <ac:spMk id="21" creationId="{0265E4AF-C8D1-4E91-A118-750F15205778}"/>
          </ac:spMkLst>
        </pc:spChg>
        <pc:spChg chg="add mod">
          <ac:chgData name="hcy0731tw@outlook.com" userId="008e44666da2c09e" providerId="LiveId" clId="{0438D2E6-BF22-492E-9A89-025483FB01AE}" dt="2024-03-17T01:41:08.791" v="1003" actId="1035"/>
          <ac:spMkLst>
            <pc:docMk/>
            <pc:sldMk cId="533148041" sldId="441"/>
            <ac:spMk id="22" creationId="{C4772241-73CE-45BC-ACEF-8ED1E468F29B}"/>
          </ac:spMkLst>
        </pc:spChg>
        <pc:spChg chg="add mod">
          <ac:chgData name="hcy0731tw@outlook.com" userId="008e44666da2c09e" providerId="LiveId" clId="{0438D2E6-BF22-492E-9A89-025483FB01AE}" dt="2024-03-17T01:40:01.317" v="980" actId="1035"/>
          <ac:spMkLst>
            <pc:docMk/>
            <pc:sldMk cId="533148041" sldId="441"/>
            <ac:spMk id="23" creationId="{BF03E71F-B3B3-4B6E-976A-D86256EC7324}"/>
          </ac:spMkLst>
        </pc:spChg>
        <pc:spChg chg="add del mod">
          <ac:chgData name="hcy0731tw@outlook.com" userId="008e44666da2c09e" providerId="LiveId" clId="{0438D2E6-BF22-492E-9A89-025483FB01AE}" dt="2024-03-17T01:37:15.704" v="902" actId="478"/>
          <ac:spMkLst>
            <pc:docMk/>
            <pc:sldMk cId="533148041" sldId="441"/>
            <ac:spMk id="24" creationId="{40B37DF6-F3A7-4C84-8D23-56A7DE953052}"/>
          </ac:spMkLst>
        </pc:spChg>
        <pc:spChg chg="add mod">
          <ac:chgData name="hcy0731tw@outlook.com" userId="008e44666da2c09e" providerId="LiveId" clId="{0438D2E6-BF22-492E-9A89-025483FB01AE}" dt="2024-03-17T01:40:01.317" v="980" actId="1035"/>
          <ac:spMkLst>
            <pc:docMk/>
            <pc:sldMk cId="533148041" sldId="441"/>
            <ac:spMk id="25" creationId="{3547310C-A527-4448-9F6F-CD7055C59203}"/>
          </ac:spMkLst>
        </pc:spChg>
        <pc:spChg chg="add mod">
          <ac:chgData name="hcy0731tw@outlook.com" userId="008e44666da2c09e" providerId="LiveId" clId="{0438D2E6-BF22-492E-9A89-025483FB01AE}" dt="2024-03-17T01:41:02.306" v="1002" actId="1076"/>
          <ac:spMkLst>
            <pc:docMk/>
            <pc:sldMk cId="533148041" sldId="441"/>
            <ac:spMk id="26" creationId="{DEF45BD7-AE1C-4E84-BF70-0D727FCB78A4}"/>
          </ac:spMkLst>
        </pc:spChg>
        <pc:spChg chg="add mod">
          <ac:chgData name="hcy0731tw@outlook.com" userId="008e44666da2c09e" providerId="LiveId" clId="{0438D2E6-BF22-492E-9A89-025483FB01AE}" dt="2024-03-17T01:41:50.005" v="1028" actId="1037"/>
          <ac:spMkLst>
            <pc:docMk/>
            <pc:sldMk cId="533148041" sldId="441"/>
            <ac:spMk id="27" creationId="{5E34E53E-3052-4031-B049-8CFCB5E2C962}"/>
          </ac:spMkLst>
        </pc:spChg>
        <pc:spChg chg="add del mod">
          <ac:chgData name="hcy0731tw@outlook.com" userId="008e44666da2c09e" providerId="LiveId" clId="{0438D2E6-BF22-492E-9A89-025483FB01AE}" dt="2024-03-17T01:41:53.460" v="1031" actId="478"/>
          <ac:spMkLst>
            <pc:docMk/>
            <pc:sldMk cId="533148041" sldId="441"/>
            <ac:spMk id="28" creationId="{61357148-AAB5-4052-975E-FCF3149B9084}"/>
          </ac:spMkLst>
        </pc:spChg>
        <pc:spChg chg="add mod">
          <ac:chgData name="hcy0731tw@outlook.com" userId="008e44666da2c09e" providerId="LiveId" clId="{0438D2E6-BF22-492E-9A89-025483FB01AE}" dt="2024-03-17T01:40:01.317" v="980" actId="1035"/>
          <ac:spMkLst>
            <pc:docMk/>
            <pc:sldMk cId="533148041" sldId="441"/>
            <ac:spMk id="29" creationId="{391153CA-073B-4009-9375-F764EDD7089B}"/>
          </ac:spMkLst>
        </pc:spChg>
        <pc:spChg chg="add mod">
          <ac:chgData name="hcy0731tw@outlook.com" userId="008e44666da2c09e" providerId="LiveId" clId="{0438D2E6-BF22-492E-9A89-025483FB01AE}" dt="2024-03-17T01:42:33.373" v="1052" actId="2711"/>
          <ac:spMkLst>
            <pc:docMk/>
            <pc:sldMk cId="533148041" sldId="441"/>
            <ac:spMk id="30" creationId="{36F29088-A6DF-4AD8-9B5F-BA8B6CBBF5CD}"/>
          </ac:spMkLst>
        </pc:spChg>
      </pc:sldChg>
      <pc:sldChg chg="delSp modSp mod modTransition delAnim">
        <pc:chgData name="hcy0731tw@outlook.com" userId="008e44666da2c09e" providerId="LiveId" clId="{0438D2E6-BF22-492E-9A89-025483FB01AE}" dt="2024-03-17T04:12:59.309" v="4640"/>
        <pc:sldMkLst>
          <pc:docMk/>
          <pc:sldMk cId="1241280919" sldId="442"/>
        </pc:sldMkLst>
        <pc:spChg chg="mod">
          <ac:chgData name="hcy0731tw@outlook.com" userId="008e44666da2c09e" providerId="LiveId" clId="{0438D2E6-BF22-492E-9A89-025483FB01AE}" dt="2024-03-17T02:14:53.915" v="1990" actId="1076"/>
          <ac:spMkLst>
            <pc:docMk/>
            <pc:sldMk cId="1241280919" sldId="442"/>
            <ac:spMk id="5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2:05:31.588" v="1750" actId="1076"/>
          <ac:spMkLst>
            <pc:docMk/>
            <pc:sldMk cId="1241280919" sldId="442"/>
            <ac:spMk id="6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2:05:29.157" v="1749" actId="1076"/>
          <ac:spMkLst>
            <pc:docMk/>
            <pc:sldMk cId="1241280919" sldId="442"/>
            <ac:spMk id="7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1:44:34.420" v="1057" actId="478"/>
          <ac:spMkLst>
            <pc:docMk/>
            <pc:sldMk cId="1241280919" sldId="442"/>
            <ac:spMk id="17" creationId="{00000000-0000-0000-0000-000000000000}"/>
          </ac:spMkLst>
        </pc:spChg>
        <pc:picChg chg="del">
          <ac:chgData name="hcy0731tw@outlook.com" userId="008e44666da2c09e" providerId="LiveId" clId="{0438D2E6-BF22-492E-9A89-025483FB01AE}" dt="2024-03-17T01:44:15.653" v="1054" actId="478"/>
          <ac:picMkLst>
            <pc:docMk/>
            <pc:sldMk cId="1241280919" sldId="442"/>
            <ac:picMk id="9" creationId="{F0CB7D22-1FD3-43E4-93D7-750BD1DD6E2E}"/>
          </ac:picMkLst>
        </pc:picChg>
        <pc:picChg chg="del">
          <ac:chgData name="hcy0731tw@outlook.com" userId="008e44666da2c09e" providerId="LiveId" clId="{0438D2E6-BF22-492E-9A89-025483FB01AE}" dt="2024-03-17T01:44:14.244" v="1053" actId="478"/>
          <ac:picMkLst>
            <pc:docMk/>
            <pc:sldMk cId="1241280919" sldId="442"/>
            <ac:picMk id="10" creationId="{505F122D-D5BF-45F8-A977-CAE35EC56A52}"/>
          </ac:picMkLst>
        </pc:picChg>
      </pc:sldChg>
      <pc:sldChg chg="delSp del mod delAnim">
        <pc:chgData name="hcy0731tw@outlook.com" userId="008e44666da2c09e" providerId="LiveId" clId="{0438D2E6-BF22-492E-9A89-025483FB01AE}" dt="2024-03-17T03:35:32.112" v="3930" actId="47"/>
        <pc:sldMkLst>
          <pc:docMk/>
          <pc:sldMk cId="1944765937" sldId="443"/>
        </pc:sldMkLst>
        <pc:spChg chg="del">
          <ac:chgData name="hcy0731tw@outlook.com" userId="008e44666da2c09e" providerId="LiveId" clId="{0438D2E6-BF22-492E-9A89-025483FB01AE}" dt="2024-03-17T03:35:07.937" v="3921" actId="478"/>
          <ac:spMkLst>
            <pc:docMk/>
            <pc:sldMk cId="1944765937" sldId="443"/>
            <ac:spMk id="5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3:35:07.937" v="3921" actId="478"/>
          <ac:spMkLst>
            <pc:docMk/>
            <pc:sldMk cId="1944765937" sldId="443"/>
            <ac:spMk id="6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3:35:07.937" v="3921" actId="478"/>
          <ac:spMkLst>
            <pc:docMk/>
            <pc:sldMk cId="1944765937" sldId="443"/>
            <ac:spMk id="7" creationId="{00000000-0000-0000-0000-000000000000}"/>
          </ac:spMkLst>
        </pc:spChg>
        <pc:spChg chg="del">
          <ac:chgData name="hcy0731tw@outlook.com" userId="008e44666da2c09e" providerId="LiveId" clId="{0438D2E6-BF22-492E-9A89-025483FB01AE}" dt="2024-03-17T03:35:07.937" v="3921" actId="478"/>
          <ac:spMkLst>
            <pc:docMk/>
            <pc:sldMk cId="1944765937" sldId="443"/>
            <ac:spMk id="17" creationId="{00000000-0000-0000-0000-000000000000}"/>
          </ac:spMkLst>
        </pc:spChg>
        <pc:picChg chg="del">
          <ac:chgData name="hcy0731tw@outlook.com" userId="008e44666da2c09e" providerId="LiveId" clId="{0438D2E6-BF22-492E-9A89-025483FB01AE}" dt="2024-03-17T03:35:09.894" v="3923" actId="478"/>
          <ac:picMkLst>
            <pc:docMk/>
            <pc:sldMk cId="1944765937" sldId="443"/>
            <ac:picMk id="8" creationId="{D655AF7D-FFD9-40F2-89DF-2B2F149E4081}"/>
          </ac:picMkLst>
        </pc:picChg>
        <pc:picChg chg="del">
          <ac:chgData name="hcy0731tw@outlook.com" userId="008e44666da2c09e" providerId="LiveId" clId="{0438D2E6-BF22-492E-9A89-025483FB01AE}" dt="2024-03-17T03:35:09.007" v="3922" actId="478"/>
          <ac:picMkLst>
            <pc:docMk/>
            <pc:sldMk cId="1944765937" sldId="443"/>
            <ac:picMk id="9" creationId="{C685D205-341C-439A-B8B2-E42CB09CEE55}"/>
          </ac:picMkLst>
        </pc:picChg>
      </pc:sldChg>
      <pc:sldChg chg="del">
        <pc:chgData name="hcy0731tw@outlook.com" userId="008e44666da2c09e" providerId="LiveId" clId="{0438D2E6-BF22-492E-9A89-025483FB01AE}" dt="2024-03-17T03:35:17.607" v="3924" actId="47"/>
        <pc:sldMkLst>
          <pc:docMk/>
          <pc:sldMk cId="2329537346" sldId="444"/>
        </pc:sldMkLst>
      </pc:sldChg>
      <pc:sldChg chg="del">
        <pc:chgData name="hcy0731tw@outlook.com" userId="008e44666da2c09e" providerId="LiveId" clId="{0438D2E6-BF22-492E-9A89-025483FB01AE}" dt="2024-03-17T03:35:17.607" v="3924" actId="47"/>
        <pc:sldMkLst>
          <pc:docMk/>
          <pc:sldMk cId="3038175370" sldId="445"/>
        </pc:sldMkLst>
      </pc:sldChg>
      <pc:sldChg chg="modSp del mod">
        <pc:chgData name="hcy0731tw@outlook.com" userId="008e44666da2c09e" providerId="LiveId" clId="{0438D2E6-BF22-492E-9A89-025483FB01AE}" dt="2024-03-17T03:15:25.783" v="3635" actId="47"/>
        <pc:sldMkLst>
          <pc:docMk/>
          <pc:sldMk cId="975755255" sldId="446"/>
        </pc:sldMkLst>
        <pc:spChg chg="mod">
          <ac:chgData name="hcy0731tw@outlook.com" userId="008e44666da2c09e" providerId="LiveId" clId="{0438D2E6-BF22-492E-9A89-025483FB01AE}" dt="2024-03-17T00:24:04.868" v="7" actId="27636"/>
          <ac:spMkLst>
            <pc:docMk/>
            <pc:sldMk cId="975755255" sldId="446"/>
            <ac:spMk id="81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67" v="6" actId="27636"/>
          <ac:spMkLst>
            <pc:docMk/>
            <pc:sldMk cId="975755255" sldId="446"/>
            <ac:spMk id="85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69" v="9" actId="27636"/>
          <ac:spMkLst>
            <pc:docMk/>
            <pc:sldMk cId="975755255" sldId="446"/>
            <ac:spMk id="89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69" v="8" actId="27636"/>
          <ac:spMkLst>
            <pc:docMk/>
            <pc:sldMk cId="975755255" sldId="446"/>
            <ac:spMk id="93" creationId="{00000000-0000-0000-0000-000000000000}"/>
          </ac:spMkLst>
        </pc:spChg>
      </pc:sldChg>
      <pc:sldChg chg="modSp del mod">
        <pc:chgData name="hcy0731tw@outlook.com" userId="008e44666da2c09e" providerId="LiveId" clId="{0438D2E6-BF22-492E-9A89-025483FB01AE}" dt="2024-03-17T03:35:17.607" v="3924" actId="47"/>
        <pc:sldMkLst>
          <pc:docMk/>
          <pc:sldMk cId="4154545850" sldId="447"/>
        </pc:sldMkLst>
        <pc:spChg chg="mod">
          <ac:chgData name="hcy0731tw@outlook.com" userId="008e44666da2c09e" providerId="LiveId" clId="{0438D2E6-BF22-492E-9A89-025483FB01AE}" dt="2024-03-17T00:24:04.886" v="17" actId="27636"/>
          <ac:spMkLst>
            <pc:docMk/>
            <pc:sldMk cId="4154545850" sldId="447"/>
            <ac:spMk id="81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85" v="16" actId="27636"/>
          <ac:spMkLst>
            <pc:docMk/>
            <pc:sldMk cId="4154545850" sldId="447"/>
            <ac:spMk id="83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86" v="18" actId="27636"/>
          <ac:spMkLst>
            <pc:docMk/>
            <pc:sldMk cId="4154545850" sldId="447"/>
            <ac:spMk id="85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89" v="21" actId="27636"/>
          <ac:spMkLst>
            <pc:docMk/>
            <pc:sldMk cId="4154545850" sldId="447"/>
            <ac:spMk id="87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87" v="19" actId="27636"/>
          <ac:spMkLst>
            <pc:docMk/>
            <pc:sldMk cId="4154545850" sldId="447"/>
            <ac:spMk id="89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88" v="20" actId="27636"/>
          <ac:spMkLst>
            <pc:docMk/>
            <pc:sldMk cId="4154545850" sldId="447"/>
            <ac:spMk id="91" creationId="{00000000-0000-0000-0000-000000000000}"/>
          </ac:spMkLst>
        </pc:spChg>
      </pc:sldChg>
      <pc:sldChg chg="del">
        <pc:chgData name="hcy0731tw@outlook.com" userId="008e44666da2c09e" providerId="LiveId" clId="{0438D2E6-BF22-492E-9A89-025483FB01AE}" dt="2024-03-17T03:35:17.607" v="3924" actId="47"/>
        <pc:sldMkLst>
          <pc:docMk/>
          <pc:sldMk cId="89008780" sldId="448"/>
        </pc:sldMkLst>
      </pc:sldChg>
      <pc:sldChg chg="modSp del mod">
        <pc:chgData name="hcy0731tw@outlook.com" userId="008e44666da2c09e" providerId="LiveId" clId="{0438D2E6-BF22-492E-9A89-025483FB01AE}" dt="2024-03-17T03:35:17.607" v="3924" actId="47"/>
        <pc:sldMkLst>
          <pc:docMk/>
          <pc:sldMk cId="1315114433" sldId="449"/>
        </pc:sldMkLst>
        <pc:spChg chg="mod">
          <ac:chgData name="hcy0731tw@outlook.com" userId="008e44666da2c09e" providerId="LiveId" clId="{0438D2E6-BF22-492E-9A89-025483FB01AE}" dt="2024-03-17T00:24:04.899" v="23" actId="27636"/>
          <ac:spMkLst>
            <pc:docMk/>
            <pc:sldMk cId="1315114433" sldId="449"/>
            <ac:spMk id="49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0:24:04.898" v="22" actId="27636"/>
          <ac:spMkLst>
            <pc:docMk/>
            <pc:sldMk cId="1315114433" sldId="449"/>
            <ac:spMk id="57" creationId="{00000000-0000-0000-0000-000000000000}"/>
          </ac:spMkLst>
        </pc:spChg>
      </pc:sldChg>
      <pc:sldChg chg="del">
        <pc:chgData name="hcy0731tw@outlook.com" userId="008e44666da2c09e" providerId="LiveId" clId="{0438D2E6-BF22-492E-9A89-025483FB01AE}" dt="2024-03-17T03:35:17.607" v="3924" actId="47"/>
        <pc:sldMkLst>
          <pc:docMk/>
          <pc:sldMk cId="2743775819" sldId="450"/>
        </pc:sldMkLst>
      </pc:sldChg>
      <pc:sldChg chg="del">
        <pc:chgData name="hcy0731tw@outlook.com" userId="008e44666da2c09e" providerId="LiveId" clId="{0438D2E6-BF22-492E-9A89-025483FB01AE}" dt="2024-03-17T03:35:17.607" v="3924" actId="47"/>
        <pc:sldMkLst>
          <pc:docMk/>
          <pc:sldMk cId="1449852812" sldId="451"/>
        </pc:sldMkLst>
      </pc:sldChg>
      <pc:sldChg chg="del">
        <pc:chgData name="hcy0731tw@outlook.com" userId="008e44666da2c09e" providerId="LiveId" clId="{0438D2E6-BF22-492E-9A89-025483FB01AE}" dt="2024-03-17T02:22:15.742" v="2133" actId="47"/>
        <pc:sldMkLst>
          <pc:docMk/>
          <pc:sldMk cId="435205000" sldId="452"/>
        </pc:sldMkLst>
      </pc:sldChg>
      <pc:sldChg chg="del">
        <pc:chgData name="hcy0731tw@outlook.com" userId="008e44666da2c09e" providerId="LiveId" clId="{0438D2E6-BF22-492E-9A89-025483FB01AE}" dt="2024-03-17T03:35:17.607" v="3924" actId="47"/>
        <pc:sldMkLst>
          <pc:docMk/>
          <pc:sldMk cId="3342704102" sldId="453"/>
        </pc:sldMkLst>
      </pc:sldChg>
      <pc:sldChg chg="modSp del mod">
        <pc:chgData name="hcy0731tw@outlook.com" userId="008e44666da2c09e" providerId="LiveId" clId="{0438D2E6-BF22-492E-9A89-025483FB01AE}" dt="2024-03-17T03:35:17.607" v="3924" actId="47"/>
        <pc:sldMkLst>
          <pc:docMk/>
          <pc:sldMk cId="2139773675" sldId="454"/>
        </pc:sldMkLst>
        <pc:spChg chg="mod">
          <ac:chgData name="hcy0731tw@outlook.com" userId="008e44666da2c09e" providerId="LiveId" clId="{0438D2E6-BF22-492E-9A89-025483FB01AE}" dt="2024-03-17T00:24:04.909" v="24" actId="27636"/>
          <ac:spMkLst>
            <pc:docMk/>
            <pc:sldMk cId="2139773675" sldId="454"/>
            <ac:spMk id="49" creationId="{00000000-0000-0000-0000-000000000000}"/>
          </ac:spMkLst>
        </pc:spChg>
      </pc:sldChg>
      <pc:sldChg chg="addSp delSp modSp mod modTransition delAnim modAnim">
        <pc:chgData name="hcy0731tw@outlook.com" userId="008e44666da2c09e" providerId="LiveId" clId="{0438D2E6-BF22-492E-9A89-025483FB01AE}" dt="2024-03-17T04:14:32.556" v="4654"/>
        <pc:sldMkLst>
          <pc:docMk/>
          <pc:sldMk cId="3951659238" sldId="455"/>
        </pc:sldMkLst>
        <pc:spChg chg="del">
          <ac:chgData name="hcy0731tw@outlook.com" userId="008e44666da2c09e" providerId="LiveId" clId="{0438D2E6-BF22-492E-9A89-025483FB01AE}" dt="2024-03-17T04:04:56.605" v="4538" actId="478"/>
          <ac:spMkLst>
            <pc:docMk/>
            <pc:sldMk cId="3951659238" sldId="455"/>
            <ac:spMk id="2" creationId="{01681FC3-544F-4F08-9A8A-2FAB056EC9D5}"/>
          </ac:spMkLst>
        </pc:spChg>
        <pc:spChg chg="add del mod">
          <ac:chgData name="hcy0731tw@outlook.com" userId="008e44666da2c09e" providerId="LiveId" clId="{0438D2E6-BF22-492E-9A89-025483FB01AE}" dt="2024-03-17T04:10:04.884" v="4624" actId="1076"/>
          <ac:spMkLst>
            <pc:docMk/>
            <pc:sldMk cId="3951659238" sldId="455"/>
            <ac:spMk id="11" creationId="{7572F674-BAE4-4E48-A720-4CB3940161CE}"/>
          </ac:spMkLst>
        </pc:spChg>
        <pc:spChg chg="del">
          <ac:chgData name="hcy0731tw@outlook.com" userId="008e44666da2c09e" providerId="LiveId" clId="{0438D2E6-BF22-492E-9A89-025483FB01AE}" dt="2024-03-17T03:35:26.719" v="3929" actId="478"/>
          <ac:spMkLst>
            <pc:docMk/>
            <pc:sldMk cId="3951659238" sldId="455"/>
            <ac:spMk id="13" creationId="{13EDCBB3-C12A-4D4A-B490-61F3F8EB3B4F}"/>
          </ac:spMkLst>
        </pc:spChg>
        <pc:spChg chg="del">
          <ac:chgData name="hcy0731tw@outlook.com" userId="008e44666da2c09e" providerId="LiveId" clId="{0438D2E6-BF22-492E-9A89-025483FB01AE}" dt="2024-03-17T04:04:56.605" v="4538" actId="478"/>
          <ac:spMkLst>
            <pc:docMk/>
            <pc:sldMk cId="3951659238" sldId="455"/>
            <ac:spMk id="14" creationId="{4004D5F7-B849-40EE-881C-D9708EFFC96A}"/>
          </ac:spMkLst>
        </pc:spChg>
        <pc:spChg chg="add mod">
          <ac:chgData name="hcy0731tw@outlook.com" userId="008e44666da2c09e" providerId="LiveId" clId="{0438D2E6-BF22-492E-9A89-025483FB01AE}" dt="2024-03-17T04:04:57.473" v="4539"/>
          <ac:spMkLst>
            <pc:docMk/>
            <pc:sldMk cId="3951659238" sldId="455"/>
            <ac:spMk id="15" creationId="{5E62DC51-F3AE-4EE3-9E0E-3988FB8EC8C2}"/>
          </ac:spMkLst>
        </pc:spChg>
        <pc:spChg chg="del">
          <ac:chgData name="hcy0731tw@outlook.com" userId="008e44666da2c09e" providerId="LiveId" clId="{0438D2E6-BF22-492E-9A89-025483FB01AE}" dt="2024-03-17T04:04:56.605" v="4538" actId="478"/>
          <ac:spMkLst>
            <pc:docMk/>
            <pc:sldMk cId="3951659238" sldId="455"/>
            <ac:spMk id="16" creationId="{4213644E-5DA1-4E90-B0BE-65C06BAD2683}"/>
          </ac:spMkLst>
        </pc:spChg>
        <pc:spChg chg="del">
          <ac:chgData name="hcy0731tw@outlook.com" userId="008e44666da2c09e" providerId="LiveId" clId="{0438D2E6-BF22-492E-9A89-025483FB01AE}" dt="2024-03-17T04:04:56.605" v="4538" actId="478"/>
          <ac:spMkLst>
            <pc:docMk/>
            <pc:sldMk cId="3951659238" sldId="455"/>
            <ac:spMk id="17" creationId="{359FF9F5-EF9C-4B24-9CA8-6003A140B788}"/>
          </ac:spMkLst>
        </pc:spChg>
        <pc:spChg chg="del">
          <ac:chgData name="hcy0731tw@outlook.com" userId="008e44666da2c09e" providerId="LiveId" clId="{0438D2E6-BF22-492E-9A89-025483FB01AE}" dt="2024-03-17T04:04:56.605" v="4538" actId="478"/>
          <ac:spMkLst>
            <pc:docMk/>
            <pc:sldMk cId="3951659238" sldId="455"/>
            <ac:spMk id="20" creationId="{83CEC9F0-9B1A-4E99-BEF9-8F1032739B8E}"/>
          </ac:spMkLst>
        </pc:spChg>
        <pc:spChg chg="add del mod">
          <ac:chgData name="hcy0731tw@outlook.com" userId="008e44666da2c09e" providerId="LiveId" clId="{0438D2E6-BF22-492E-9A89-025483FB01AE}" dt="2024-03-17T04:05:00.306" v="4540" actId="478"/>
          <ac:spMkLst>
            <pc:docMk/>
            <pc:sldMk cId="3951659238" sldId="455"/>
            <ac:spMk id="21" creationId="{68A276E0-848F-43F5-8A37-55DD29076C91}"/>
          </ac:spMkLst>
        </pc:spChg>
        <pc:spChg chg="add mod">
          <ac:chgData name="hcy0731tw@outlook.com" userId="008e44666da2c09e" providerId="LiveId" clId="{0438D2E6-BF22-492E-9A89-025483FB01AE}" dt="2024-03-17T04:10:15.472" v="4629" actId="20577"/>
          <ac:spMkLst>
            <pc:docMk/>
            <pc:sldMk cId="3951659238" sldId="455"/>
            <ac:spMk id="22" creationId="{F6AA1DC3-6E58-45A3-9A4C-F9D41ABD2ACF}"/>
          </ac:spMkLst>
        </pc:spChg>
        <pc:spChg chg="add del mod">
          <ac:chgData name="hcy0731tw@outlook.com" userId="008e44666da2c09e" providerId="LiveId" clId="{0438D2E6-BF22-492E-9A89-025483FB01AE}" dt="2024-03-17T04:05:05.495" v="4542" actId="478"/>
          <ac:spMkLst>
            <pc:docMk/>
            <pc:sldMk cId="3951659238" sldId="455"/>
            <ac:spMk id="23" creationId="{2DEF86B5-F4DC-4200-98D1-E076508C2980}"/>
          </ac:spMkLst>
        </pc:spChg>
        <pc:spChg chg="add mod">
          <ac:chgData name="hcy0731tw@outlook.com" userId="008e44666da2c09e" providerId="LiveId" clId="{0438D2E6-BF22-492E-9A89-025483FB01AE}" dt="2024-03-17T04:05:23.239" v="4579" actId="1037"/>
          <ac:spMkLst>
            <pc:docMk/>
            <pc:sldMk cId="3951659238" sldId="455"/>
            <ac:spMk id="24" creationId="{81897176-44E2-488F-851E-17B74C8E5402}"/>
          </ac:spMkLst>
        </pc:spChg>
        <pc:picChg chg="add mod modCrop">
          <ac:chgData name="hcy0731tw@outlook.com" userId="008e44666da2c09e" providerId="LiveId" clId="{0438D2E6-BF22-492E-9A89-025483FB01AE}" dt="2024-03-17T04:09:47.409" v="4619" actId="1076"/>
          <ac:picMkLst>
            <pc:docMk/>
            <pc:sldMk cId="3951659238" sldId="455"/>
            <ac:picMk id="4" creationId="{4914C9E4-CCF9-4D69-9ADB-6B49D3239A05}"/>
          </ac:picMkLst>
        </pc:picChg>
        <pc:picChg chg="del mod">
          <ac:chgData name="hcy0731tw@outlook.com" userId="008e44666da2c09e" providerId="LiveId" clId="{0438D2E6-BF22-492E-9A89-025483FB01AE}" dt="2024-03-17T03:35:24.450" v="3928" actId="478"/>
          <ac:picMkLst>
            <pc:docMk/>
            <pc:sldMk cId="3951659238" sldId="455"/>
            <ac:picMk id="12" creationId="{EED8CEDB-B95B-40CA-8851-14B054974DFD}"/>
          </ac:picMkLst>
        </pc:picChg>
        <pc:picChg chg="del mod">
          <ac:chgData name="hcy0731tw@outlook.com" userId="008e44666da2c09e" providerId="LiveId" clId="{0438D2E6-BF22-492E-9A89-025483FB01AE}" dt="2024-03-17T03:35:22.961" v="3926" actId="478"/>
          <ac:picMkLst>
            <pc:docMk/>
            <pc:sldMk cId="3951659238" sldId="455"/>
            <ac:picMk id="19" creationId="{3073AC99-A534-4EE0-A67B-F45FCD789417}"/>
          </ac:picMkLst>
        </pc:picChg>
        <pc:picChg chg="add del mod">
          <ac:chgData name="hcy0731tw@outlook.com" userId="008e44666da2c09e" providerId="LiveId" clId="{0438D2E6-BF22-492E-9A89-025483FB01AE}" dt="2024-03-17T04:06:48.912" v="4593" actId="478"/>
          <ac:picMkLst>
            <pc:docMk/>
            <pc:sldMk cId="3951659238" sldId="455"/>
            <ac:picMk id="25" creationId="{9E3B64D6-63F3-4073-8FA4-512502776D89}"/>
          </ac:picMkLst>
        </pc:picChg>
        <pc:picChg chg="add del mod">
          <ac:chgData name="hcy0731tw@outlook.com" userId="008e44666da2c09e" providerId="LiveId" clId="{0438D2E6-BF22-492E-9A89-025483FB01AE}" dt="2024-03-17T04:07:54.532" v="4601" actId="478"/>
          <ac:picMkLst>
            <pc:docMk/>
            <pc:sldMk cId="3951659238" sldId="455"/>
            <ac:picMk id="12290" creationId="{6AB64887-72AC-4740-95C3-C5C9BEF25AFA}"/>
          </ac:picMkLst>
        </pc:picChg>
        <pc:cxnChg chg="del">
          <ac:chgData name="hcy0731tw@outlook.com" userId="008e44666da2c09e" providerId="LiveId" clId="{0438D2E6-BF22-492E-9A89-025483FB01AE}" dt="2024-03-17T04:04:56.605" v="4538" actId="478"/>
          <ac:cxnSpMkLst>
            <pc:docMk/>
            <pc:sldMk cId="3951659238" sldId="455"/>
            <ac:cxnSpMk id="10" creationId="{43FA69C4-FBAB-4487-B0A9-A69B7A96041E}"/>
          </ac:cxnSpMkLst>
        </pc:cxnChg>
        <pc:cxnChg chg="add del mod">
          <ac:chgData name="hcy0731tw@outlook.com" userId="008e44666da2c09e" providerId="LiveId" clId="{0438D2E6-BF22-492E-9A89-025483FB01AE}" dt="2024-03-17T04:10:02.229" v="4622" actId="478"/>
          <ac:cxnSpMkLst>
            <pc:docMk/>
            <pc:sldMk cId="3951659238" sldId="455"/>
            <ac:cxnSpMk id="18" creationId="{F028CC5E-77CC-4714-B913-97C6239F8A3B}"/>
          </ac:cxnSpMkLst>
        </pc:cxnChg>
      </pc:sldChg>
      <pc:sldChg chg="modSp add mod modTransition">
        <pc:chgData name="hcy0731tw@outlook.com" userId="008e44666da2c09e" providerId="LiveId" clId="{0438D2E6-BF22-492E-9A89-025483FB01AE}" dt="2024-03-17T04:13:24.074" v="4641"/>
        <pc:sldMkLst>
          <pc:docMk/>
          <pc:sldMk cId="3001531490" sldId="456"/>
        </pc:sldMkLst>
        <pc:spChg chg="mod">
          <ac:chgData name="hcy0731tw@outlook.com" userId="008e44666da2c09e" providerId="LiveId" clId="{0438D2E6-BF22-492E-9A89-025483FB01AE}" dt="2024-03-17T02:14:44.863" v="1989" actId="1076"/>
          <ac:spMkLst>
            <pc:docMk/>
            <pc:sldMk cId="3001531490" sldId="456"/>
            <ac:spMk id="5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2:07:29.930" v="1818" actId="20577"/>
          <ac:spMkLst>
            <pc:docMk/>
            <pc:sldMk cId="3001531490" sldId="456"/>
            <ac:spMk id="6" creationId="{00000000-0000-0000-0000-000000000000}"/>
          </ac:spMkLst>
        </pc:spChg>
      </pc:sldChg>
      <pc:sldChg chg="addSp delSp modSp add mod delAnim modAnim">
        <pc:chgData name="hcy0731tw@outlook.com" userId="008e44666da2c09e" providerId="LiveId" clId="{0438D2E6-BF22-492E-9A89-025483FB01AE}" dt="2024-03-17T02:15:50.675" v="2002" actId="404"/>
        <pc:sldMkLst>
          <pc:docMk/>
          <pc:sldMk cId="1642725999" sldId="457"/>
        </pc:sldMkLst>
        <pc:spChg chg="mod">
          <ac:chgData name="hcy0731tw@outlook.com" userId="008e44666da2c09e" providerId="LiveId" clId="{0438D2E6-BF22-492E-9A89-025483FB01AE}" dt="2024-03-17T02:11:44.822" v="1943" actId="1076"/>
          <ac:spMkLst>
            <pc:docMk/>
            <pc:sldMk cId="1642725999" sldId="457"/>
            <ac:spMk id="5" creationId="{8A324157-CF7F-4F73-80A0-AE44D3C3037B}"/>
          </ac:spMkLst>
        </pc:spChg>
        <pc:spChg chg="add mod">
          <ac:chgData name="hcy0731tw@outlook.com" userId="008e44666da2c09e" providerId="LiveId" clId="{0438D2E6-BF22-492E-9A89-025483FB01AE}" dt="2024-03-17T02:14:14.658" v="1983"/>
          <ac:spMkLst>
            <pc:docMk/>
            <pc:sldMk cId="1642725999" sldId="457"/>
            <ac:spMk id="11" creationId="{29618DA4-48A7-4369-A258-81151A9AB21D}"/>
          </ac:spMkLst>
        </pc:spChg>
        <pc:spChg chg="mod">
          <ac:chgData name="hcy0731tw@outlook.com" userId="008e44666da2c09e" providerId="LiveId" clId="{0438D2E6-BF22-492E-9A89-025483FB01AE}" dt="2024-03-17T02:15:50.675" v="2002" actId="404"/>
          <ac:spMkLst>
            <pc:docMk/>
            <pc:sldMk cId="1642725999" sldId="457"/>
            <ac:spMk id="30" creationId="{F760DAA0-F07D-4290-846F-1472EE4007B6}"/>
          </ac:spMkLst>
        </pc:spChg>
        <pc:spChg chg="mod">
          <ac:chgData name="hcy0731tw@outlook.com" userId="008e44666da2c09e" providerId="LiveId" clId="{0438D2E6-BF22-492E-9A89-025483FB01AE}" dt="2024-03-17T02:08:14.246" v="1829" actId="20577"/>
          <ac:spMkLst>
            <pc:docMk/>
            <pc:sldMk cId="1642725999" sldId="457"/>
            <ac:spMk id="31" creationId="{10858F6C-3982-400C-AB17-CB172130BC4F}"/>
          </ac:spMkLst>
        </pc:spChg>
        <pc:spChg chg="del">
          <ac:chgData name="hcy0731tw@outlook.com" userId="008e44666da2c09e" providerId="LiveId" clId="{0438D2E6-BF22-492E-9A89-025483FB01AE}" dt="2024-03-17T02:14:13.823" v="1982" actId="478"/>
          <ac:spMkLst>
            <pc:docMk/>
            <pc:sldMk cId="1642725999" sldId="457"/>
            <ac:spMk id="40" creationId="{70CA44AD-3D77-43D3-8254-87F9F3186BC4}"/>
          </ac:spMkLst>
        </pc:spChg>
        <pc:graphicFrameChg chg="del">
          <ac:chgData name="hcy0731tw@outlook.com" userId="008e44666da2c09e" providerId="LiveId" clId="{0438D2E6-BF22-492E-9A89-025483FB01AE}" dt="2024-03-17T02:10:19.239" v="1834" actId="478"/>
          <ac:graphicFrameMkLst>
            <pc:docMk/>
            <pc:sldMk cId="1642725999" sldId="457"/>
            <ac:graphicFrameMk id="4" creationId="{CFA04646-3822-456A-982F-27B32EA7B55C}"/>
          </ac:graphicFrameMkLst>
        </pc:graphicFrameChg>
        <pc:picChg chg="del">
          <ac:chgData name="hcy0731tw@outlook.com" userId="008e44666da2c09e" providerId="LiveId" clId="{0438D2E6-BF22-492E-9A89-025483FB01AE}" dt="2024-03-17T02:10:19.239" v="1834" actId="478"/>
          <ac:picMkLst>
            <pc:docMk/>
            <pc:sldMk cId="1642725999" sldId="457"/>
            <ac:picMk id="3" creationId="{56A721D4-F1DA-4BBC-B1A9-117CE75633B1}"/>
          </ac:picMkLst>
        </pc:picChg>
        <pc:picChg chg="add mod">
          <ac:chgData name="hcy0731tw@outlook.com" userId="008e44666da2c09e" providerId="LiveId" clId="{0438D2E6-BF22-492E-9A89-025483FB01AE}" dt="2024-03-17T02:14:21.537" v="1986" actId="14100"/>
          <ac:picMkLst>
            <pc:docMk/>
            <pc:sldMk cId="1642725999" sldId="457"/>
            <ac:picMk id="6" creationId="{9D86D301-1D30-4491-BE13-10CA4BD4ABA4}"/>
          </ac:picMkLst>
        </pc:picChg>
        <pc:picChg chg="del">
          <ac:chgData name="hcy0731tw@outlook.com" userId="008e44666da2c09e" providerId="LiveId" clId="{0438D2E6-BF22-492E-9A89-025483FB01AE}" dt="2024-03-17T02:10:19.239" v="1834" actId="478"/>
          <ac:picMkLst>
            <pc:docMk/>
            <pc:sldMk cId="1642725999" sldId="457"/>
            <ac:picMk id="29" creationId="{F81F3AE8-5276-4D8E-9DE1-A94765035F05}"/>
          </ac:picMkLst>
        </pc:picChg>
      </pc:sldChg>
      <pc:sldChg chg="modSp add mod modTransition">
        <pc:chgData name="hcy0731tw@outlook.com" userId="008e44666da2c09e" providerId="LiveId" clId="{0438D2E6-BF22-492E-9A89-025483FB01AE}" dt="2024-03-17T04:13:29.799" v="4642"/>
        <pc:sldMkLst>
          <pc:docMk/>
          <pc:sldMk cId="902169794" sldId="458"/>
        </pc:sldMkLst>
        <pc:spChg chg="mod">
          <ac:chgData name="hcy0731tw@outlook.com" userId="008e44666da2c09e" providerId="LiveId" clId="{0438D2E6-BF22-492E-9A89-025483FB01AE}" dt="2024-03-17T02:14:41.121" v="1988" actId="1076"/>
          <ac:spMkLst>
            <pc:docMk/>
            <pc:sldMk cId="902169794" sldId="458"/>
            <ac:spMk id="5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2:12:09.751" v="1949" actId="20577"/>
          <ac:spMkLst>
            <pc:docMk/>
            <pc:sldMk cId="902169794" sldId="458"/>
            <ac:spMk id="6" creationId="{00000000-0000-0000-0000-000000000000}"/>
          </ac:spMkLst>
        </pc:spChg>
      </pc:sldChg>
      <pc:sldChg chg="modSp add mod modTransition">
        <pc:chgData name="hcy0731tw@outlook.com" userId="008e44666da2c09e" providerId="LiveId" clId="{0438D2E6-BF22-492E-9A89-025483FB01AE}" dt="2024-03-17T04:13:34.285" v="4643"/>
        <pc:sldMkLst>
          <pc:docMk/>
          <pc:sldMk cId="3900440727" sldId="459"/>
        </pc:sldMkLst>
        <pc:spChg chg="mod">
          <ac:chgData name="hcy0731tw@outlook.com" userId="008e44666da2c09e" providerId="LiveId" clId="{0438D2E6-BF22-492E-9A89-025483FB01AE}" dt="2024-03-17T02:22:09.460" v="2132" actId="1038"/>
          <ac:spMkLst>
            <pc:docMk/>
            <pc:sldMk cId="3900440727" sldId="459"/>
            <ac:spMk id="5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2:21:53.491" v="2129" actId="20577"/>
          <ac:spMkLst>
            <pc:docMk/>
            <pc:sldMk cId="3900440727" sldId="459"/>
            <ac:spMk id="6" creationId="{00000000-0000-0000-0000-000000000000}"/>
          </ac:spMkLst>
        </pc:spChg>
      </pc:sldChg>
      <pc:sldChg chg="addSp delSp modSp add mod">
        <pc:chgData name="hcy0731tw@outlook.com" userId="008e44666da2c09e" providerId="LiveId" clId="{0438D2E6-BF22-492E-9A89-025483FB01AE}" dt="2024-03-17T03:14:23.140" v="3567" actId="20577"/>
        <pc:sldMkLst>
          <pc:docMk/>
          <pc:sldMk cId="2646212220" sldId="460"/>
        </pc:sldMkLst>
        <pc:spChg chg="add mod">
          <ac:chgData name="hcy0731tw@outlook.com" userId="008e44666da2c09e" providerId="LiveId" clId="{0438D2E6-BF22-492E-9A89-025483FB01AE}" dt="2024-03-17T03:14:23.140" v="3567" actId="20577"/>
          <ac:spMkLst>
            <pc:docMk/>
            <pc:sldMk cId="2646212220" sldId="460"/>
            <ac:spMk id="16" creationId="{1EF0D9F8-98BF-4EFC-AF30-4F0AC0F9D608}"/>
          </ac:spMkLst>
        </pc:spChg>
        <pc:spChg chg="add mod">
          <ac:chgData name="hcy0731tw@outlook.com" userId="008e44666da2c09e" providerId="LiveId" clId="{0438D2E6-BF22-492E-9A89-025483FB01AE}" dt="2024-03-17T02:32:01.957" v="2371" actId="1035"/>
          <ac:spMkLst>
            <pc:docMk/>
            <pc:sldMk cId="2646212220" sldId="460"/>
            <ac:spMk id="19" creationId="{E4CCFD9C-910F-497A-8332-769DCE1CFD73}"/>
          </ac:spMkLst>
        </pc:spChg>
        <pc:spChg chg="add mod">
          <ac:chgData name="hcy0731tw@outlook.com" userId="008e44666da2c09e" providerId="LiveId" clId="{0438D2E6-BF22-492E-9A89-025483FB01AE}" dt="2024-03-17T02:32:01.957" v="2371" actId="1035"/>
          <ac:spMkLst>
            <pc:docMk/>
            <pc:sldMk cId="2646212220" sldId="460"/>
            <ac:spMk id="21" creationId="{A257A8F9-1C3C-4CA0-9CD6-E378CE129E9E}"/>
          </ac:spMkLst>
        </pc:spChg>
        <pc:spChg chg="add mod">
          <ac:chgData name="hcy0731tw@outlook.com" userId="008e44666da2c09e" providerId="LiveId" clId="{0438D2E6-BF22-492E-9A89-025483FB01AE}" dt="2024-03-17T02:32:01.957" v="2371" actId="1035"/>
          <ac:spMkLst>
            <pc:docMk/>
            <pc:sldMk cId="2646212220" sldId="460"/>
            <ac:spMk id="22" creationId="{5A100422-0AB0-4F71-B27E-EAE5A11AEBC6}"/>
          </ac:spMkLst>
        </pc:spChg>
        <pc:spChg chg="add mod">
          <ac:chgData name="hcy0731tw@outlook.com" userId="008e44666da2c09e" providerId="LiveId" clId="{0438D2E6-BF22-492E-9A89-025483FB01AE}" dt="2024-03-17T02:32:01.957" v="2371" actId="1035"/>
          <ac:spMkLst>
            <pc:docMk/>
            <pc:sldMk cId="2646212220" sldId="460"/>
            <ac:spMk id="28" creationId="{0F2671F1-84C1-4558-878A-A2AB9D3C036A}"/>
          </ac:spMkLst>
        </pc:spChg>
        <pc:spChg chg="add mod">
          <ac:chgData name="hcy0731tw@outlook.com" userId="008e44666da2c09e" providerId="LiveId" clId="{0438D2E6-BF22-492E-9A89-025483FB01AE}" dt="2024-03-17T02:32:01.957" v="2371" actId="1035"/>
          <ac:spMkLst>
            <pc:docMk/>
            <pc:sldMk cId="2646212220" sldId="460"/>
            <ac:spMk id="29" creationId="{EF7C2B9A-9E28-4B69-8134-76E300E0497F}"/>
          </ac:spMkLst>
        </pc:spChg>
        <pc:spChg chg="add mod">
          <ac:chgData name="hcy0731tw@outlook.com" userId="008e44666da2c09e" providerId="LiveId" clId="{0438D2E6-BF22-492E-9A89-025483FB01AE}" dt="2024-03-17T02:32:37.077" v="2380" actId="1076"/>
          <ac:spMkLst>
            <pc:docMk/>
            <pc:sldMk cId="2646212220" sldId="460"/>
            <ac:spMk id="35" creationId="{481E8E2E-C56D-4465-91A3-4ED07C1FADEE}"/>
          </ac:spMkLst>
        </pc:spChg>
        <pc:spChg chg="mod">
          <ac:chgData name="hcy0731tw@outlook.com" userId="008e44666da2c09e" providerId="LiveId" clId="{0438D2E6-BF22-492E-9A89-025483FB01AE}" dt="2024-03-17T02:22:21.015" v="2136" actId="20577"/>
          <ac:spMkLst>
            <pc:docMk/>
            <pc:sldMk cId="2646212220" sldId="460"/>
            <ac:spMk id="86" creationId="{C7881153-E08D-411C-BAAE-C9426511CE16}"/>
          </ac:spMkLst>
        </pc:spChg>
        <pc:spChg chg="mod">
          <ac:chgData name="hcy0731tw@outlook.com" userId="008e44666da2c09e" providerId="LiveId" clId="{0438D2E6-BF22-492E-9A89-025483FB01AE}" dt="2024-03-17T02:22:31.106" v="2141" actId="20577"/>
          <ac:spMkLst>
            <pc:docMk/>
            <pc:sldMk cId="2646212220" sldId="460"/>
            <ac:spMk id="88" creationId="{2F743279-3C3A-486C-B34D-1493F587514B}"/>
          </ac:spMkLst>
        </pc:spChg>
        <pc:spChg chg="del mod">
          <ac:chgData name="hcy0731tw@outlook.com" userId="008e44666da2c09e" providerId="LiveId" clId="{0438D2E6-BF22-492E-9A89-025483FB01AE}" dt="2024-03-17T02:24:39.876" v="2214" actId="21"/>
          <ac:spMkLst>
            <pc:docMk/>
            <pc:sldMk cId="2646212220" sldId="460"/>
            <ac:spMk id="90" creationId="{32E10CD5-789C-4451-B0B4-830BC37514FA}"/>
          </ac:spMkLst>
        </pc:spChg>
        <pc:spChg chg="del">
          <ac:chgData name="hcy0731tw@outlook.com" userId="008e44666da2c09e" providerId="LiveId" clId="{0438D2E6-BF22-492E-9A89-025483FB01AE}" dt="2024-03-17T02:22:34.785" v="2142" actId="478"/>
          <ac:spMkLst>
            <pc:docMk/>
            <pc:sldMk cId="2646212220" sldId="460"/>
            <ac:spMk id="99" creationId="{72470F24-0908-4E17-8BD5-D8DE77BA21F6}"/>
          </ac:spMkLst>
        </pc:spChg>
        <pc:spChg chg="del">
          <ac:chgData name="hcy0731tw@outlook.com" userId="008e44666da2c09e" providerId="LiveId" clId="{0438D2E6-BF22-492E-9A89-025483FB01AE}" dt="2024-03-17T02:22:34.785" v="2142" actId="478"/>
          <ac:spMkLst>
            <pc:docMk/>
            <pc:sldMk cId="2646212220" sldId="460"/>
            <ac:spMk id="100" creationId="{B58B17F6-0E76-4689-85B5-C64BCFB3BA17}"/>
          </ac:spMkLst>
        </pc:spChg>
        <pc:spChg chg="del">
          <ac:chgData name="hcy0731tw@outlook.com" userId="008e44666da2c09e" providerId="LiveId" clId="{0438D2E6-BF22-492E-9A89-025483FB01AE}" dt="2024-03-17T02:22:34.785" v="2142" actId="478"/>
          <ac:spMkLst>
            <pc:docMk/>
            <pc:sldMk cId="2646212220" sldId="460"/>
            <ac:spMk id="101" creationId="{04768A25-B463-48BD-9C61-5A7470898A00}"/>
          </ac:spMkLst>
        </pc:spChg>
        <pc:spChg chg="del">
          <ac:chgData name="hcy0731tw@outlook.com" userId="008e44666da2c09e" providerId="LiveId" clId="{0438D2E6-BF22-492E-9A89-025483FB01AE}" dt="2024-03-17T02:22:34.785" v="2142" actId="478"/>
          <ac:spMkLst>
            <pc:docMk/>
            <pc:sldMk cId="2646212220" sldId="460"/>
            <ac:spMk id="102" creationId="{5A08348B-C88A-4C5E-8B70-AFC61816954E}"/>
          </ac:spMkLst>
        </pc:spChg>
        <pc:spChg chg="del">
          <ac:chgData name="hcy0731tw@outlook.com" userId="008e44666da2c09e" providerId="LiveId" clId="{0438D2E6-BF22-492E-9A89-025483FB01AE}" dt="2024-03-17T02:22:34.785" v="2142" actId="478"/>
          <ac:spMkLst>
            <pc:docMk/>
            <pc:sldMk cId="2646212220" sldId="460"/>
            <ac:spMk id="103" creationId="{375F83EF-485C-4002-8CD4-2456ADE930EB}"/>
          </ac:spMkLst>
        </pc:spChg>
        <pc:spChg chg="del">
          <ac:chgData name="hcy0731tw@outlook.com" userId="008e44666da2c09e" providerId="LiveId" clId="{0438D2E6-BF22-492E-9A89-025483FB01AE}" dt="2024-03-17T02:22:34.785" v="2142" actId="478"/>
          <ac:spMkLst>
            <pc:docMk/>
            <pc:sldMk cId="2646212220" sldId="460"/>
            <ac:spMk id="104" creationId="{D9584AED-4F2B-4634-B374-B7A7867C36DF}"/>
          </ac:spMkLst>
        </pc:spChg>
        <pc:picChg chg="add mod modCrop">
          <ac:chgData name="hcy0731tw@outlook.com" userId="008e44666da2c09e" providerId="LiveId" clId="{0438D2E6-BF22-492E-9A89-025483FB01AE}" dt="2024-03-17T02:32:01.957" v="2371" actId="1035"/>
          <ac:picMkLst>
            <pc:docMk/>
            <pc:sldMk cId="2646212220" sldId="460"/>
            <ac:picMk id="3" creationId="{85C72AD5-43C6-4ACA-8288-6C2465B8AD2E}"/>
          </ac:picMkLst>
        </pc:picChg>
        <pc:picChg chg="add del mod">
          <ac:chgData name="hcy0731tw@outlook.com" userId="008e44666da2c09e" providerId="LiveId" clId="{0438D2E6-BF22-492E-9A89-025483FB01AE}" dt="2024-03-17T02:29:30.856" v="2281" actId="478"/>
          <ac:picMkLst>
            <pc:docMk/>
            <pc:sldMk cId="2646212220" sldId="460"/>
            <ac:picMk id="6" creationId="{8F293CFF-944E-42E5-9709-CE709DA0FAA0}"/>
          </ac:picMkLst>
        </pc:picChg>
        <pc:picChg chg="add mod">
          <ac:chgData name="hcy0731tw@outlook.com" userId="008e44666da2c09e" providerId="LiveId" clId="{0438D2E6-BF22-492E-9A89-025483FB01AE}" dt="2024-03-17T02:32:01.957" v="2371" actId="1035"/>
          <ac:picMkLst>
            <pc:docMk/>
            <pc:sldMk cId="2646212220" sldId="460"/>
            <ac:picMk id="8" creationId="{22426E32-BE16-4870-A508-FB703C800D95}"/>
          </ac:picMkLst>
        </pc:picChg>
        <pc:picChg chg="add del mod">
          <ac:chgData name="hcy0731tw@outlook.com" userId="008e44666da2c09e" providerId="LiveId" clId="{0438D2E6-BF22-492E-9A89-025483FB01AE}" dt="2024-03-17T02:31:38.751" v="2364" actId="478"/>
          <ac:picMkLst>
            <pc:docMk/>
            <pc:sldMk cId="2646212220" sldId="460"/>
            <ac:picMk id="11" creationId="{CB849DBA-4662-4F6D-9516-783245383474}"/>
          </ac:picMkLst>
        </pc:picChg>
        <pc:picChg chg="add mod">
          <ac:chgData name="hcy0731tw@outlook.com" userId="008e44666da2c09e" providerId="LiveId" clId="{0438D2E6-BF22-492E-9A89-025483FB01AE}" dt="2024-03-17T02:32:01.957" v="2371" actId="1035"/>
          <ac:picMkLst>
            <pc:docMk/>
            <pc:sldMk cId="2646212220" sldId="460"/>
            <ac:picMk id="13" creationId="{059A4ED7-1CB4-4E5F-B179-81D94CD66A09}"/>
          </ac:picMkLst>
        </pc:picChg>
        <pc:picChg chg="del">
          <ac:chgData name="hcy0731tw@outlook.com" userId="008e44666da2c09e" providerId="LiveId" clId="{0438D2E6-BF22-492E-9A89-025483FB01AE}" dt="2024-03-17T02:22:34.785" v="2142" actId="478"/>
          <ac:picMkLst>
            <pc:docMk/>
            <pc:sldMk cId="2646212220" sldId="460"/>
            <ac:picMk id="92" creationId="{933A3D6C-2D4F-4690-8148-AD16854ED8E4}"/>
          </ac:picMkLst>
        </pc:picChg>
        <pc:picChg chg="del">
          <ac:chgData name="hcy0731tw@outlook.com" userId="008e44666da2c09e" providerId="LiveId" clId="{0438D2E6-BF22-492E-9A89-025483FB01AE}" dt="2024-03-17T02:22:34.785" v="2142" actId="478"/>
          <ac:picMkLst>
            <pc:docMk/>
            <pc:sldMk cId="2646212220" sldId="460"/>
            <ac:picMk id="94" creationId="{C93519C3-3D05-483B-85EC-23B67C4E7329}"/>
          </ac:picMkLst>
        </pc:picChg>
        <pc:picChg chg="del">
          <ac:chgData name="hcy0731tw@outlook.com" userId="008e44666da2c09e" providerId="LiveId" clId="{0438D2E6-BF22-492E-9A89-025483FB01AE}" dt="2024-03-17T02:22:34.785" v="2142" actId="478"/>
          <ac:picMkLst>
            <pc:docMk/>
            <pc:sldMk cId="2646212220" sldId="460"/>
            <ac:picMk id="96" creationId="{93455821-FB31-4C61-AA11-BB94BAEAEE5C}"/>
          </ac:picMkLst>
        </pc:picChg>
        <pc:picChg chg="del">
          <ac:chgData name="hcy0731tw@outlook.com" userId="008e44666da2c09e" providerId="LiveId" clId="{0438D2E6-BF22-492E-9A89-025483FB01AE}" dt="2024-03-17T02:22:34.785" v="2142" actId="478"/>
          <ac:picMkLst>
            <pc:docMk/>
            <pc:sldMk cId="2646212220" sldId="460"/>
            <ac:picMk id="98" creationId="{585D849F-7A19-46F0-BB39-90CF881251BF}"/>
          </ac:picMkLst>
        </pc:picChg>
      </pc:sldChg>
      <pc:sldChg chg="modSp add modTransition">
        <pc:chgData name="hcy0731tw@outlook.com" userId="008e44666da2c09e" providerId="LiveId" clId="{0438D2E6-BF22-492E-9A89-025483FB01AE}" dt="2024-03-17T04:13:38.603" v="4644"/>
        <pc:sldMkLst>
          <pc:docMk/>
          <pc:sldMk cId="4155679662" sldId="461"/>
        </pc:sldMkLst>
        <pc:spChg chg="mod">
          <ac:chgData name="hcy0731tw@outlook.com" userId="008e44666da2c09e" providerId="LiveId" clId="{0438D2E6-BF22-492E-9A89-025483FB01AE}" dt="2024-03-17T02:34:22.463" v="2394" actId="20577"/>
          <ac:spMkLst>
            <pc:docMk/>
            <pc:sldMk cId="4155679662" sldId="461"/>
            <ac:spMk id="5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2:34:10.701" v="2387" actId="20577"/>
          <ac:spMkLst>
            <pc:docMk/>
            <pc:sldMk cId="4155679662" sldId="461"/>
            <ac:spMk id="6" creationId="{00000000-0000-0000-0000-000000000000}"/>
          </ac:spMkLst>
        </pc:spChg>
      </pc:sldChg>
      <pc:sldChg chg="addSp delSp modSp add mod modAnim">
        <pc:chgData name="hcy0731tw@outlook.com" userId="008e44666da2c09e" providerId="LiveId" clId="{0438D2E6-BF22-492E-9A89-025483FB01AE}" dt="2024-03-17T04:16:32.967" v="4659" actId="14100"/>
        <pc:sldMkLst>
          <pc:docMk/>
          <pc:sldMk cId="248963442" sldId="462"/>
        </pc:sldMkLst>
        <pc:spChg chg="del mod">
          <ac:chgData name="hcy0731tw@outlook.com" userId="008e44666da2c09e" providerId="LiveId" clId="{0438D2E6-BF22-492E-9A89-025483FB01AE}" dt="2024-03-17T02:35:32.864" v="2426"/>
          <ac:spMkLst>
            <pc:docMk/>
            <pc:sldMk cId="248963442" sldId="462"/>
            <ac:spMk id="16" creationId="{1EF0D9F8-98BF-4EFC-AF30-4F0AC0F9D608}"/>
          </ac:spMkLst>
        </pc:spChg>
        <pc:spChg chg="add mod">
          <ac:chgData name="hcy0731tw@outlook.com" userId="008e44666da2c09e" providerId="LiveId" clId="{0438D2E6-BF22-492E-9A89-025483FB01AE}" dt="2024-03-17T04:16:32.967" v="4659" actId="14100"/>
          <ac:spMkLst>
            <pc:docMk/>
            <pc:sldMk cId="248963442" sldId="462"/>
            <ac:spMk id="17" creationId="{B76BF85A-A521-4933-A293-E84465498AC2}"/>
          </ac:spMkLst>
        </pc:spChg>
        <pc:spChg chg="del">
          <ac:chgData name="hcy0731tw@outlook.com" userId="008e44666da2c09e" providerId="LiveId" clId="{0438D2E6-BF22-492E-9A89-025483FB01AE}" dt="2024-03-17T02:34:49.152" v="2418" actId="478"/>
          <ac:spMkLst>
            <pc:docMk/>
            <pc:sldMk cId="248963442" sldId="462"/>
            <ac:spMk id="19" creationId="{E4CCFD9C-910F-497A-8332-769DCE1CFD73}"/>
          </ac:spMkLst>
        </pc:spChg>
        <pc:spChg chg="del">
          <ac:chgData name="hcy0731tw@outlook.com" userId="008e44666da2c09e" providerId="LiveId" clId="{0438D2E6-BF22-492E-9A89-025483FB01AE}" dt="2024-03-17T02:34:49.152" v="2418" actId="478"/>
          <ac:spMkLst>
            <pc:docMk/>
            <pc:sldMk cId="248963442" sldId="462"/>
            <ac:spMk id="21" creationId="{A257A8F9-1C3C-4CA0-9CD6-E378CE129E9E}"/>
          </ac:spMkLst>
        </pc:spChg>
        <pc:spChg chg="del">
          <ac:chgData name="hcy0731tw@outlook.com" userId="008e44666da2c09e" providerId="LiveId" clId="{0438D2E6-BF22-492E-9A89-025483FB01AE}" dt="2024-03-17T02:34:49.152" v="2418" actId="478"/>
          <ac:spMkLst>
            <pc:docMk/>
            <pc:sldMk cId="248963442" sldId="462"/>
            <ac:spMk id="22" creationId="{5A100422-0AB0-4F71-B27E-EAE5A11AEBC6}"/>
          </ac:spMkLst>
        </pc:spChg>
        <pc:spChg chg="del">
          <ac:chgData name="hcy0731tw@outlook.com" userId="008e44666da2c09e" providerId="LiveId" clId="{0438D2E6-BF22-492E-9A89-025483FB01AE}" dt="2024-03-17T02:34:49.152" v="2418" actId="478"/>
          <ac:spMkLst>
            <pc:docMk/>
            <pc:sldMk cId="248963442" sldId="462"/>
            <ac:spMk id="28" creationId="{0F2671F1-84C1-4558-878A-A2AB9D3C036A}"/>
          </ac:spMkLst>
        </pc:spChg>
        <pc:spChg chg="del">
          <ac:chgData name="hcy0731tw@outlook.com" userId="008e44666da2c09e" providerId="LiveId" clId="{0438D2E6-BF22-492E-9A89-025483FB01AE}" dt="2024-03-17T02:34:49.152" v="2418" actId="478"/>
          <ac:spMkLst>
            <pc:docMk/>
            <pc:sldMk cId="248963442" sldId="462"/>
            <ac:spMk id="29" creationId="{EF7C2B9A-9E28-4B69-8134-76E300E0497F}"/>
          </ac:spMkLst>
        </pc:spChg>
        <pc:spChg chg="del">
          <ac:chgData name="hcy0731tw@outlook.com" userId="008e44666da2c09e" providerId="LiveId" clId="{0438D2E6-BF22-492E-9A89-025483FB01AE}" dt="2024-03-17T02:34:49.152" v="2418" actId="478"/>
          <ac:spMkLst>
            <pc:docMk/>
            <pc:sldMk cId="248963442" sldId="462"/>
            <ac:spMk id="35" creationId="{481E8E2E-C56D-4465-91A3-4ED07C1FADEE}"/>
          </ac:spMkLst>
        </pc:spChg>
        <pc:spChg chg="mod">
          <ac:chgData name="hcy0731tw@outlook.com" userId="008e44666da2c09e" providerId="LiveId" clId="{0438D2E6-BF22-492E-9A89-025483FB01AE}" dt="2024-03-17T02:34:37.435" v="2396" actId="20577"/>
          <ac:spMkLst>
            <pc:docMk/>
            <pc:sldMk cId="248963442" sldId="462"/>
            <ac:spMk id="86" creationId="{C7881153-E08D-411C-BAAE-C9426511CE16}"/>
          </ac:spMkLst>
        </pc:spChg>
        <pc:spChg chg="mod">
          <ac:chgData name="hcy0731tw@outlook.com" userId="008e44666da2c09e" providerId="LiveId" clId="{0438D2E6-BF22-492E-9A89-025483FB01AE}" dt="2024-03-17T02:34:45.781" v="2417" actId="20577"/>
          <ac:spMkLst>
            <pc:docMk/>
            <pc:sldMk cId="248963442" sldId="462"/>
            <ac:spMk id="88" creationId="{2F743279-3C3A-486C-B34D-1493F587514B}"/>
          </ac:spMkLst>
        </pc:spChg>
        <pc:picChg chg="del">
          <ac:chgData name="hcy0731tw@outlook.com" userId="008e44666da2c09e" providerId="LiveId" clId="{0438D2E6-BF22-492E-9A89-025483FB01AE}" dt="2024-03-17T02:34:49.152" v="2418" actId="478"/>
          <ac:picMkLst>
            <pc:docMk/>
            <pc:sldMk cId="248963442" sldId="462"/>
            <ac:picMk id="3" creationId="{85C72AD5-43C6-4ACA-8288-6C2465B8AD2E}"/>
          </ac:picMkLst>
        </pc:picChg>
        <pc:picChg chg="add mod">
          <ac:chgData name="hcy0731tw@outlook.com" userId="008e44666da2c09e" providerId="LiveId" clId="{0438D2E6-BF22-492E-9A89-025483FB01AE}" dt="2024-03-17T02:39:54.499" v="2697" actId="1076"/>
          <ac:picMkLst>
            <pc:docMk/>
            <pc:sldMk cId="248963442" sldId="462"/>
            <ac:picMk id="4" creationId="{7D38FD13-F8E6-400E-B115-03EF3F96ACDA}"/>
          </ac:picMkLst>
        </pc:picChg>
        <pc:picChg chg="del">
          <ac:chgData name="hcy0731tw@outlook.com" userId="008e44666da2c09e" providerId="LiveId" clId="{0438D2E6-BF22-492E-9A89-025483FB01AE}" dt="2024-03-17T02:34:49.152" v="2418" actId="478"/>
          <ac:picMkLst>
            <pc:docMk/>
            <pc:sldMk cId="248963442" sldId="462"/>
            <ac:picMk id="8" creationId="{22426E32-BE16-4870-A508-FB703C800D95}"/>
          </ac:picMkLst>
        </pc:picChg>
        <pc:picChg chg="del">
          <ac:chgData name="hcy0731tw@outlook.com" userId="008e44666da2c09e" providerId="LiveId" clId="{0438D2E6-BF22-492E-9A89-025483FB01AE}" dt="2024-03-17T02:34:49.152" v="2418" actId="478"/>
          <ac:picMkLst>
            <pc:docMk/>
            <pc:sldMk cId="248963442" sldId="462"/>
            <ac:picMk id="13" creationId="{059A4ED7-1CB4-4E5F-B179-81D94CD66A09}"/>
          </ac:picMkLst>
        </pc:picChg>
      </pc:sldChg>
      <pc:sldChg chg="modSp add modTransition">
        <pc:chgData name="hcy0731tw@outlook.com" userId="008e44666da2c09e" providerId="LiveId" clId="{0438D2E6-BF22-492E-9A89-025483FB01AE}" dt="2024-03-17T04:13:42.610" v="4645"/>
        <pc:sldMkLst>
          <pc:docMk/>
          <pc:sldMk cId="1539515392" sldId="463"/>
        </pc:sldMkLst>
        <pc:spChg chg="mod">
          <ac:chgData name="hcy0731tw@outlook.com" userId="008e44666da2c09e" providerId="LiveId" clId="{0438D2E6-BF22-492E-9A89-025483FB01AE}" dt="2024-03-17T02:40:30.841" v="2701"/>
          <ac:spMkLst>
            <pc:docMk/>
            <pc:sldMk cId="1539515392" sldId="463"/>
            <ac:spMk id="5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2:40:06.391" v="2700" actId="20577"/>
          <ac:spMkLst>
            <pc:docMk/>
            <pc:sldMk cId="1539515392" sldId="463"/>
            <ac:spMk id="6" creationId="{00000000-0000-0000-0000-000000000000}"/>
          </ac:spMkLst>
        </pc:spChg>
      </pc:sldChg>
      <pc:sldChg chg="addSp delSp modSp add mod ord">
        <pc:chgData name="hcy0731tw@outlook.com" userId="008e44666da2c09e" providerId="LiveId" clId="{0438D2E6-BF22-492E-9A89-025483FB01AE}" dt="2024-03-17T02:56:51.476" v="3225" actId="207"/>
        <pc:sldMkLst>
          <pc:docMk/>
          <pc:sldMk cId="2221317606" sldId="464"/>
        </pc:sldMkLst>
        <pc:spChg chg="add del">
          <ac:chgData name="hcy0731tw@outlook.com" userId="008e44666da2c09e" providerId="LiveId" clId="{0438D2E6-BF22-492E-9A89-025483FB01AE}" dt="2024-03-17T02:41:49.276" v="2743"/>
          <ac:spMkLst>
            <pc:docMk/>
            <pc:sldMk cId="2221317606" sldId="464"/>
            <ac:spMk id="5" creationId="{1EFFF01D-B4BD-4FEF-804F-4F0D2FE8781E}"/>
          </ac:spMkLst>
        </pc:spChg>
        <pc:spChg chg="add del mod">
          <ac:chgData name="hcy0731tw@outlook.com" userId="008e44666da2c09e" providerId="LiveId" clId="{0438D2E6-BF22-492E-9A89-025483FB01AE}" dt="2024-03-17T02:44:18.936" v="2839" actId="478"/>
          <ac:spMkLst>
            <pc:docMk/>
            <pc:sldMk cId="2221317606" sldId="464"/>
            <ac:spMk id="8" creationId="{E9F5CCC6-0925-4938-AA46-6F25AA4902EF}"/>
          </ac:spMkLst>
        </pc:spChg>
        <pc:spChg chg="add mod">
          <ac:chgData name="hcy0731tw@outlook.com" userId="008e44666da2c09e" providerId="LiveId" clId="{0438D2E6-BF22-492E-9A89-025483FB01AE}" dt="2024-03-17T02:45:48.369" v="2914" actId="164"/>
          <ac:spMkLst>
            <pc:docMk/>
            <pc:sldMk cId="2221317606" sldId="464"/>
            <ac:spMk id="9" creationId="{5BC65667-0228-4AD2-82F6-A4D3357C695D}"/>
          </ac:spMkLst>
        </pc:spChg>
        <pc:spChg chg="add del mod">
          <ac:chgData name="hcy0731tw@outlook.com" userId="008e44666da2c09e" providerId="LiveId" clId="{0438D2E6-BF22-492E-9A89-025483FB01AE}" dt="2024-03-17T02:48:23.491" v="2994" actId="478"/>
          <ac:spMkLst>
            <pc:docMk/>
            <pc:sldMk cId="2221317606" sldId="464"/>
            <ac:spMk id="11" creationId="{C3F2DAA3-321D-4C65-A9C9-7705DEFF08FF}"/>
          </ac:spMkLst>
        </pc:spChg>
        <pc:spChg chg="add mod">
          <ac:chgData name="hcy0731tw@outlook.com" userId="008e44666da2c09e" providerId="LiveId" clId="{0438D2E6-BF22-492E-9A89-025483FB01AE}" dt="2024-03-17T02:52:13.516" v="3036" actId="1076"/>
          <ac:spMkLst>
            <pc:docMk/>
            <pc:sldMk cId="2221317606" sldId="464"/>
            <ac:spMk id="16" creationId="{86D6C4CD-4EA2-4DF1-A12F-51CCA0F070EF}"/>
          </ac:spMkLst>
        </pc:spChg>
        <pc:spChg chg="add del mod">
          <ac:chgData name="hcy0731tw@outlook.com" userId="008e44666da2c09e" providerId="LiveId" clId="{0438D2E6-BF22-492E-9A89-025483FB01AE}" dt="2024-03-17T02:56:51.476" v="3225" actId="207"/>
          <ac:spMkLst>
            <pc:docMk/>
            <pc:sldMk cId="2221317606" sldId="464"/>
            <ac:spMk id="17" creationId="{B76BF85A-A521-4933-A293-E84465498AC2}"/>
          </ac:spMkLst>
        </pc:spChg>
        <pc:spChg chg="add mod">
          <ac:chgData name="hcy0731tw@outlook.com" userId="008e44666da2c09e" providerId="LiveId" clId="{0438D2E6-BF22-492E-9A89-025483FB01AE}" dt="2024-03-17T02:55:06.156" v="3127" actId="14100"/>
          <ac:spMkLst>
            <pc:docMk/>
            <pc:sldMk cId="2221317606" sldId="464"/>
            <ac:spMk id="18" creationId="{26EF6CFB-2927-4568-9C58-062394B1B782}"/>
          </ac:spMkLst>
        </pc:spChg>
        <pc:spChg chg="add del mod">
          <ac:chgData name="hcy0731tw@outlook.com" userId="008e44666da2c09e" providerId="LiveId" clId="{0438D2E6-BF22-492E-9A89-025483FB01AE}" dt="2024-03-17T02:50:28.597" v="3018" actId="478"/>
          <ac:spMkLst>
            <pc:docMk/>
            <pc:sldMk cId="2221317606" sldId="464"/>
            <ac:spMk id="20" creationId="{09F7ECED-02C7-4EA6-B2D5-BFD9C8CC373C}"/>
          </ac:spMkLst>
        </pc:spChg>
        <pc:spChg chg="add mod">
          <ac:chgData name="hcy0731tw@outlook.com" userId="008e44666da2c09e" providerId="LiveId" clId="{0438D2E6-BF22-492E-9A89-025483FB01AE}" dt="2024-03-17T02:50:26.866" v="3017"/>
          <ac:spMkLst>
            <pc:docMk/>
            <pc:sldMk cId="2221317606" sldId="464"/>
            <ac:spMk id="21" creationId="{71C8B6F7-CB8E-44EB-BCA0-AB3F9FF015CB}"/>
          </ac:spMkLst>
        </pc:spChg>
        <pc:spChg chg="add mod">
          <ac:chgData name="hcy0731tw@outlook.com" userId="008e44666da2c09e" providerId="LiveId" clId="{0438D2E6-BF22-492E-9A89-025483FB01AE}" dt="2024-03-17T02:52:16.204" v="3038" actId="1076"/>
          <ac:spMkLst>
            <pc:docMk/>
            <pc:sldMk cId="2221317606" sldId="464"/>
            <ac:spMk id="23" creationId="{7A0BB1F4-4C5E-472A-8B5C-F80C7CA87F59}"/>
          </ac:spMkLst>
        </pc:spChg>
        <pc:spChg chg="add mod">
          <ac:chgData name="hcy0731tw@outlook.com" userId="008e44666da2c09e" providerId="LiveId" clId="{0438D2E6-BF22-492E-9A89-025483FB01AE}" dt="2024-03-17T02:52:19.538" v="3040" actId="1076"/>
          <ac:spMkLst>
            <pc:docMk/>
            <pc:sldMk cId="2221317606" sldId="464"/>
            <ac:spMk id="24" creationId="{1024623F-02FE-4379-9BE0-B714FA415ED7}"/>
          </ac:spMkLst>
        </pc:spChg>
        <pc:spChg chg="add mod">
          <ac:chgData name="hcy0731tw@outlook.com" userId="008e44666da2c09e" providerId="LiveId" clId="{0438D2E6-BF22-492E-9A89-025483FB01AE}" dt="2024-03-17T02:52:24.929" v="3049" actId="1038"/>
          <ac:spMkLst>
            <pc:docMk/>
            <pc:sldMk cId="2221317606" sldId="464"/>
            <ac:spMk id="25" creationId="{C3BE987A-580C-4418-A0DF-BBD4EC1C0042}"/>
          </ac:spMkLst>
        </pc:spChg>
        <pc:spChg chg="mod">
          <ac:chgData name="hcy0731tw@outlook.com" userId="008e44666da2c09e" providerId="LiveId" clId="{0438D2E6-BF22-492E-9A89-025483FB01AE}" dt="2024-03-17T02:40:36.849" v="2703" actId="20577"/>
          <ac:spMkLst>
            <pc:docMk/>
            <pc:sldMk cId="2221317606" sldId="464"/>
            <ac:spMk id="86" creationId="{C7881153-E08D-411C-BAAE-C9426511CE16}"/>
          </ac:spMkLst>
        </pc:spChg>
        <pc:spChg chg="mod">
          <ac:chgData name="hcy0731tw@outlook.com" userId="008e44666da2c09e" providerId="LiveId" clId="{0438D2E6-BF22-492E-9A89-025483FB01AE}" dt="2024-03-17T02:40:47.086" v="2732" actId="20577"/>
          <ac:spMkLst>
            <pc:docMk/>
            <pc:sldMk cId="2221317606" sldId="464"/>
            <ac:spMk id="88" creationId="{2F743279-3C3A-486C-B34D-1493F587514B}"/>
          </ac:spMkLst>
        </pc:spChg>
        <pc:grpChg chg="add del mod">
          <ac:chgData name="hcy0731tw@outlook.com" userId="008e44666da2c09e" providerId="LiveId" clId="{0438D2E6-BF22-492E-9A89-025483FB01AE}" dt="2024-03-17T02:48:21.772" v="2993" actId="478"/>
          <ac:grpSpMkLst>
            <pc:docMk/>
            <pc:sldMk cId="2221317606" sldId="464"/>
            <ac:grpSpMk id="10" creationId="{DA796404-8926-4BD8-A33F-CEF9A43DB4DC}"/>
          </ac:grpSpMkLst>
        </pc:grpChg>
        <pc:picChg chg="add mod ord modCrop">
          <ac:chgData name="hcy0731tw@outlook.com" userId="008e44666da2c09e" providerId="LiveId" clId="{0438D2E6-BF22-492E-9A89-025483FB01AE}" dt="2024-03-17T02:45:48.369" v="2914" actId="164"/>
          <ac:picMkLst>
            <pc:docMk/>
            <pc:sldMk cId="2221317606" sldId="464"/>
            <ac:picMk id="3" creationId="{FDF3B2DE-5B2F-4EEE-860F-BAB255A29659}"/>
          </ac:picMkLst>
        </pc:picChg>
        <pc:picChg chg="del">
          <ac:chgData name="hcy0731tw@outlook.com" userId="008e44666da2c09e" providerId="LiveId" clId="{0438D2E6-BF22-492E-9A89-025483FB01AE}" dt="2024-03-17T02:40:50.180" v="2733" actId="478"/>
          <ac:picMkLst>
            <pc:docMk/>
            <pc:sldMk cId="2221317606" sldId="464"/>
            <ac:picMk id="4" creationId="{7D38FD13-F8E6-400E-B115-03EF3F96ACDA}"/>
          </ac:picMkLst>
        </pc:picChg>
        <pc:picChg chg="add mod">
          <ac:chgData name="hcy0731tw@outlook.com" userId="008e44666da2c09e" providerId="LiveId" clId="{0438D2E6-BF22-492E-9A89-025483FB01AE}" dt="2024-03-17T02:45:48.369" v="2914" actId="164"/>
          <ac:picMkLst>
            <pc:docMk/>
            <pc:sldMk cId="2221317606" sldId="464"/>
            <ac:picMk id="7" creationId="{5AC73317-0D63-47D4-B66C-FF7CD1887388}"/>
          </ac:picMkLst>
        </pc:picChg>
        <pc:picChg chg="add mod">
          <ac:chgData name="hcy0731tw@outlook.com" userId="008e44666da2c09e" providerId="LiveId" clId="{0438D2E6-BF22-492E-9A89-025483FB01AE}" dt="2024-03-17T02:48:50.702" v="2998" actId="14100"/>
          <ac:picMkLst>
            <pc:docMk/>
            <pc:sldMk cId="2221317606" sldId="464"/>
            <ac:picMk id="13" creationId="{82655873-ADD3-4877-A243-88EC810B3DD3}"/>
          </ac:picMkLst>
        </pc:picChg>
        <pc:picChg chg="add mod">
          <ac:chgData name="hcy0731tw@outlook.com" userId="008e44666da2c09e" providerId="LiveId" clId="{0438D2E6-BF22-492E-9A89-025483FB01AE}" dt="2024-03-17T02:55:11.440" v="3133" actId="1037"/>
          <ac:picMkLst>
            <pc:docMk/>
            <pc:sldMk cId="2221317606" sldId="464"/>
            <ac:picMk id="15" creationId="{63681D90-805A-456B-92A4-2B22887A9FF2}"/>
          </ac:picMkLst>
        </pc:picChg>
      </pc:sldChg>
      <pc:sldChg chg="addSp delSp modSp add mod">
        <pc:chgData name="hcy0731tw@outlook.com" userId="008e44666da2c09e" providerId="LiveId" clId="{0438D2E6-BF22-492E-9A89-025483FB01AE}" dt="2024-03-17T02:50:22.118" v="3015" actId="1076"/>
        <pc:sldMkLst>
          <pc:docMk/>
          <pc:sldMk cId="2219406173" sldId="465"/>
        </pc:sldMkLst>
        <pc:spChg chg="del">
          <ac:chgData name="hcy0731tw@outlook.com" userId="008e44666da2c09e" providerId="LiveId" clId="{0438D2E6-BF22-492E-9A89-025483FB01AE}" dt="2024-03-17T02:49:59.697" v="3011" actId="478"/>
          <ac:spMkLst>
            <pc:docMk/>
            <pc:sldMk cId="2219406173" sldId="465"/>
            <ac:spMk id="11" creationId="{C3F2DAA3-321D-4C65-A9C9-7705DEFF08FF}"/>
          </ac:spMkLst>
        </pc:spChg>
        <pc:spChg chg="add mod">
          <ac:chgData name="hcy0731tw@outlook.com" userId="008e44666da2c09e" providerId="LiveId" clId="{0438D2E6-BF22-492E-9A89-025483FB01AE}" dt="2024-03-17T02:50:22.118" v="3015" actId="1076"/>
          <ac:spMkLst>
            <pc:docMk/>
            <pc:sldMk cId="2219406173" sldId="465"/>
            <ac:spMk id="12" creationId="{102CBD89-A6A7-4555-AF2D-FCE6282A6CF4}"/>
          </ac:spMkLst>
        </pc:spChg>
        <pc:spChg chg="mod">
          <ac:chgData name="hcy0731tw@outlook.com" userId="008e44666da2c09e" providerId="LiveId" clId="{0438D2E6-BF22-492E-9A89-025483FB01AE}" dt="2024-03-17T02:48:04.051" v="2990" actId="1076"/>
          <ac:spMkLst>
            <pc:docMk/>
            <pc:sldMk cId="2219406173" sldId="465"/>
            <ac:spMk id="17" creationId="{B76BF85A-A521-4933-A293-E84465498AC2}"/>
          </ac:spMkLst>
        </pc:spChg>
        <pc:grpChg chg="mod">
          <ac:chgData name="hcy0731tw@outlook.com" userId="008e44666da2c09e" providerId="LiveId" clId="{0438D2E6-BF22-492E-9A89-025483FB01AE}" dt="2024-03-17T02:48:02.197" v="2989" actId="14100"/>
          <ac:grpSpMkLst>
            <pc:docMk/>
            <pc:sldMk cId="2219406173" sldId="465"/>
            <ac:grpSpMk id="10" creationId="{DA796404-8926-4BD8-A33F-CEF9A43DB4DC}"/>
          </ac:grpSpMkLst>
        </pc:grpChg>
        <pc:picChg chg="mod">
          <ac:chgData name="hcy0731tw@outlook.com" userId="008e44666da2c09e" providerId="LiveId" clId="{0438D2E6-BF22-492E-9A89-025483FB01AE}" dt="2024-03-17T02:50:16.792" v="3014" actId="14100"/>
          <ac:picMkLst>
            <pc:docMk/>
            <pc:sldMk cId="2219406173" sldId="465"/>
            <ac:picMk id="3" creationId="{FDF3B2DE-5B2F-4EEE-860F-BAB255A29659}"/>
          </ac:picMkLst>
        </pc:picChg>
      </pc:sldChg>
      <pc:sldChg chg="addSp delSp modSp add mod">
        <pc:chgData name="hcy0731tw@outlook.com" userId="008e44666da2c09e" providerId="LiveId" clId="{0438D2E6-BF22-492E-9A89-025483FB01AE}" dt="2024-03-17T03:07:54.039" v="3486" actId="207"/>
        <pc:sldMkLst>
          <pc:docMk/>
          <pc:sldMk cId="2767561385" sldId="466"/>
        </pc:sldMkLst>
        <pc:spChg chg="add mod">
          <ac:chgData name="hcy0731tw@outlook.com" userId="008e44666da2c09e" providerId="LiveId" clId="{0438D2E6-BF22-492E-9A89-025483FB01AE}" dt="2024-03-17T03:02:35.371" v="3408" actId="207"/>
          <ac:spMkLst>
            <pc:docMk/>
            <pc:sldMk cId="2767561385" sldId="466"/>
            <ac:spMk id="6" creationId="{16730368-8DBE-432B-A0D6-22A3EB8F7352}"/>
          </ac:spMkLst>
        </pc:spChg>
        <pc:spChg chg="del">
          <ac:chgData name="hcy0731tw@outlook.com" userId="008e44666da2c09e" providerId="LiveId" clId="{0438D2E6-BF22-492E-9A89-025483FB01AE}" dt="2024-03-17T02:57:26.344" v="3227" actId="478"/>
          <ac:spMkLst>
            <pc:docMk/>
            <pc:sldMk cId="2767561385" sldId="466"/>
            <ac:spMk id="16" creationId="{86D6C4CD-4EA2-4DF1-A12F-51CCA0F070EF}"/>
          </ac:spMkLst>
        </pc:spChg>
        <pc:spChg chg="mod">
          <ac:chgData name="hcy0731tw@outlook.com" userId="008e44666da2c09e" providerId="LiveId" clId="{0438D2E6-BF22-492E-9A89-025483FB01AE}" dt="2024-03-17T03:07:54.039" v="3486" actId="207"/>
          <ac:spMkLst>
            <pc:docMk/>
            <pc:sldMk cId="2767561385" sldId="466"/>
            <ac:spMk id="17" creationId="{B76BF85A-A521-4933-A293-E84465498AC2}"/>
          </ac:spMkLst>
        </pc:spChg>
        <pc:spChg chg="del">
          <ac:chgData name="hcy0731tw@outlook.com" userId="008e44666da2c09e" providerId="LiveId" clId="{0438D2E6-BF22-492E-9A89-025483FB01AE}" dt="2024-03-17T02:57:26.344" v="3227" actId="478"/>
          <ac:spMkLst>
            <pc:docMk/>
            <pc:sldMk cId="2767561385" sldId="466"/>
            <ac:spMk id="18" creationId="{26EF6CFB-2927-4568-9C58-062394B1B782}"/>
          </ac:spMkLst>
        </pc:spChg>
        <pc:spChg chg="add mod">
          <ac:chgData name="hcy0731tw@outlook.com" userId="008e44666da2c09e" providerId="LiveId" clId="{0438D2E6-BF22-492E-9A89-025483FB01AE}" dt="2024-03-17T02:58:47.716" v="3246"/>
          <ac:spMkLst>
            <pc:docMk/>
            <pc:sldMk cId="2767561385" sldId="466"/>
            <ac:spMk id="19" creationId="{0B887646-C697-43B8-A12D-89A9B04CF832}"/>
          </ac:spMkLst>
        </pc:spChg>
        <pc:spChg chg="del">
          <ac:chgData name="hcy0731tw@outlook.com" userId="008e44666da2c09e" providerId="LiveId" clId="{0438D2E6-BF22-492E-9A89-025483FB01AE}" dt="2024-03-17T02:57:26.344" v="3227" actId="478"/>
          <ac:spMkLst>
            <pc:docMk/>
            <pc:sldMk cId="2767561385" sldId="466"/>
            <ac:spMk id="21" creationId="{71C8B6F7-CB8E-44EB-BCA0-AB3F9FF015CB}"/>
          </ac:spMkLst>
        </pc:spChg>
        <pc:spChg chg="del">
          <ac:chgData name="hcy0731tw@outlook.com" userId="008e44666da2c09e" providerId="LiveId" clId="{0438D2E6-BF22-492E-9A89-025483FB01AE}" dt="2024-03-17T02:57:26.344" v="3227" actId="478"/>
          <ac:spMkLst>
            <pc:docMk/>
            <pc:sldMk cId="2767561385" sldId="466"/>
            <ac:spMk id="23" creationId="{7A0BB1F4-4C5E-472A-8B5C-F80C7CA87F59}"/>
          </ac:spMkLst>
        </pc:spChg>
        <pc:spChg chg="del">
          <ac:chgData name="hcy0731tw@outlook.com" userId="008e44666da2c09e" providerId="LiveId" clId="{0438D2E6-BF22-492E-9A89-025483FB01AE}" dt="2024-03-17T02:57:26.344" v="3227" actId="478"/>
          <ac:spMkLst>
            <pc:docMk/>
            <pc:sldMk cId="2767561385" sldId="466"/>
            <ac:spMk id="24" creationId="{1024623F-02FE-4379-9BE0-B714FA415ED7}"/>
          </ac:spMkLst>
        </pc:spChg>
        <pc:spChg chg="del">
          <ac:chgData name="hcy0731tw@outlook.com" userId="008e44666da2c09e" providerId="LiveId" clId="{0438D2E6-BF22-492E-9A89-025483FB01AE}" dt="2024-03-17T02:57:26.344" v="3227" actId="478"/>
          <ac:spMkLst>
            <pc:docMk/>
            <pc:sldMk cId="2767561385" sldId="466"/>
            <ac:spMk id="25" creationId="{C3BE987A-580C-4418-A0DF-BBD4EC1C0042}"/>
          </ac:spMkLst>
        </pc:spChg>
        <pc:spChg chg="add mod">
          <ac:chgData name="hcy0731tw@outlook.com" userId="008e44666da2c09e" providerId="LiveId" clId="{0438D2E6-BF22-492E-9A89-025483FB01AE}" dt="2024-03-17T03:02:56.394" v="3410" actId="207"/>
          <ac:spMkLst>
            <pc:docMk/>
            <pc:sldMk cId="2767561385" sldId="466"/>
            <ac:spMk id="26" creationId="{63EFF780-9B4D-437B-8A35-49C04752B0B0}"/>
          </ac:spMkLst>
        </pc:spChg>
        <pc:spChg chg="add mod">
          <ac:chgData name="hcy0731tw@outlook.com" userId="008e44666da2c09e" providerId="LiveId" clId="{0438D2E6-BF22-492E-9A89-025483FB01AE}" dt="2024-03-17T03:03:16.153" v="3412" actId="207"/>
          <ac:spMkLst>
            <pc:docMk/>
            <pc:sldMk cId="2767561385" sldId="466"/>
            <ac:spMk id="28" creationId="{6A427CDC-02E9-42D7-B54D-C9AFA2695794}"/>
          </ac:spMkLst>
        </pc:spChg>
        <pc:spChg chg="add mod">
          <ac:chgData name="hcy0731tw@outlook.com" userId="008e44666da2c09e" providerId="LiveId" clId="{0438D2E6-BF22-492E-9A89-025483FB01AE}" dt="2024-03-17T03:03:31.787" v="3414" actId="207"/>
          <ac:spMkLst>
            <pc:docMk/>
            <pc:sldMk cId="2767561385" sldId="466"/>
            <ac:spMk id="31" creationId="{98885A98-C40A-487F-B9DF-1992B995545E}"/>
          </ac:spMkLst>
        </pc:spChg>
        <pc:picChg chg="add mod">
          <ac:chgData name="hcy0731tw@outlook.com" userId="008e44666da2c09e" providerId="LiveId" clId="{0438D2E6-BF22-492E-9A89-025483FB01AE}" dt="2024-03-17T02:58:15.365" v="3239" actId="14100"/>
          <ac:picMkLst>
            <pc:docMk/>
            <pc:sldMk cId="2767561385" sldId="466"/>
            <ac:picMk id="3" creationId="{9C641932-72D2-4D4E-A851-F0FE128FE14E}"/>
          </ac:picMkLst>
        </pc:picChg>
        <pc:picChg chg="add mod modCrop">
          <ac:chgData name="hcy0731tw@outlook.com" userId="008e44666da2c09e" providerId="LiveId" clId="{0438D2E6-BF22-492E-9A89-025483FB01AE}" dt="2024-03-17T02:58:55.005" v="3248" actId="1036"/>
          <ac:picMkLst>
            <pc:docMk/>
            <pc:sldMk cId="2767561385" sldId="466"/>
            <ac:picMk id="5" creationId="{2E49F00E-45DC-4894-B71B-21C827C5199E}"/>
          </ac:picMkLst>
        </pc:picChg>
        <pc:picChg chg="del">
          <ac:chgData name="hcy0731tw@outlook.com" userId="008e44666da2c09e" providerId="LiveId" clId="{0438D2E6-BF22-492E-9A89-025483FB01AE}" dt="2024-03-17T02:57:26.344" v="3227" actId="478"/>
          <ac:picMkLst>
            <pc:docMk/>
            <pc:sldMk cId="2767561385" sldId="466"/>
            <ac:picMk id="13" creationId="{82655873-ADD3-4877-A243-88EC810B3DD3}"/>
          </ac:picMkLst>
        </pc:picChg>
        <pc:picChg chg="del">
          <ac:chgData name="hcy0731tw@outlook.com" userId="008e44666da2c09e" providerId="LiveId" clId="{0438D2E6-BF22-492E-9A89-025483FB01AE}" dt="2024-03-17T02:57:26.344" v="3227" actId="478"/>
          <ac:picMkLst>
            <pc:docMk/>
            <pc:sldMk cId="2767561385" sldId="466"/>
            <ac:picMk id="15" creationId="{63681D90-805A-456B-92A4-2B22887A9FF2}"/>
          </ac:picMkLst>
        </pc:picChg>
        <pc:cxnChg chg="add mod">
          <ac:chgData name="hcy0731tw@outlook.com" userId="008e44666da2c09e" providerId="LiveId" clId="{0438D2E6-BF22-492E-9A89-025483FB01AE}" dt="2024-03-17T03:02:41.863" v="3409" actId="208"/>
          <ac:cxnSpMkLst>
            <pc:docMk/>
            <pc:sldMk cId="2767561385" sldId="466"/>
            <ac:cxnSpMk id="8" creationId="{2A4A3C76-058C-443A-A045-B2A77C5B8E4B}"/>
          </ac:cxnSpMkLst>
        </pc:cxnChg>
        <pc:cxnChg chg="add mod">
          <ac:chgData name="hcy0731tw@outlook.com" userId="008e44666da2c09e" providerId="LiveId" clId="{0438D2E6-BF22-492E-9A89-025483FB01AE}" dt="2024-03-17T03:03:02.916" v="3411" actId="208"/>
          <ac:cxnSpMkLst>
            <pc:docMk/>
            <pc:sldMk cId="2767561385" sldId="466"/>
            <ac:cxnSpMk id="27" creationId="{54CC96D3-862F-4415-9833-F9AE339FE4B4}"/>
          </ac:cxnSpMkLst>
        </pc:cxnChg>
        <pc:cxnChg chg="add mod">
          <ac:chgData name="hcy0731tw@outlook.com" userId="008e44666da2c09e" providerId="LiveId" clId="{0438D2E6-BF22-492E-9A89-025483FB01AE}" dt="2024-03-17T03:03:20.526" v="3413" actId="208"/>
          <ac:cxnSpMkLst>
            <pc:docMk/>
            <pc:sldMk cId="2767561385" sldId="466"/>
            <ac:cxnSpMk id="29" creationId="{0B16FF8D-90E1-43E4-9598-3DCCCAA7F2E5}"/>
          </ac:cxnSpMkLst>
        </pc:cxnChg>
        <pc:cxnChg chg="add mod">
          <ac:chgData name="hcy0731tw@outlook.com" userId="008e44666da2c09e" providerId="LiveId" clId="{0438D2E6-BF22-492E-9A89-025483FB01AE}" dt="2024-03-17T03:03:36.471" v="3415" actId="208"/>
          <ac:cxnSpMkLst>
            <pc:docMk/>
            <pc:sldMk cId="2767561385" sldId="466"/>
            <ac:cxnSpMk id="30" creationId="{84CBA3FA-4080-4E9C-8399-A4AC68EA1C9E}"/>
          </ac:cxnSpMkLst>
        </pc:cxnChg>
      </pc:sldChg>
      <pc:sldChg chg="addSp delSp modSp add mod">
        <pc:chgData name="hcy0731tw@outlook.com" userId="008e44666da2c09e" providerId="LiveId" clId="{0438D2E6-BF22-492E-9A89-025483FB01AE}" dt="2024-03-17T03:30:08.266" v="3807" actId="1076"/>
        <pc:sldMkLst>
          <pc:docMk/>
          <pc:sldMk cId="1175104719" sldId="467"/>
        </pc:sldMkLst>
        <pc:spChg chg="del">
          <ac:chgData name="hcy0731tw@outlook.com" userId="008e44666da2c09e" providerId="LiveId" clId="{0438D2E6-BF22-492E-9A89-025483FB01AE}" dt="2024-03-17T03:04:19.261" v="3417" actId="478"/>
          <ac:spMkLst>
            <pc:docMk/>
            <pc:sldMk cId="1175104719" sldId="467"/>
            <ac:spMk id="6" creationId="{16730368-8DBE-432B-A0D6-22A3EB8F7352}"/>
          </ac:spMkLst>
        </pc:spChg>
        <pc:spChg chg="mod">
          <ac:chgData name="hcy0731tw@outlook.com" userId="008e44666da2c09e" providerId="LiveId" clId="{0438D2E6-BF22-492E-9A89-025483FB01AE}" dt="2024-03-17T03:18:07.706" v="3698"/>
          <ac:spMkLst>
            <pc:docMk/>
            <pc:sldMk cId="1175104719" sldId="467"/>
            <ac:spMk id="17" creationId="{B76BF85A-A521-4933-A293-E84465498AC2}"/>
          </ac:spMkLst>
        </pc:spChg>
        <pc:spChg chg="del">
          <ac:chgData name="hcy0731tw@outlook.com" userId="008e44666da2c09e" providerId="LiveId" clId="{0438D2E6-BF22-492E-9A89-025483FB01AE}" dt="2024-03-17T03:04:19.261" v="3417" actId="478"/>
          <ac:spMkLst>
            <pc:docMk/>
            <pc:sldMk cId="1175104719" sldId="467"/>
            <ac:spMk id="19" creationId="{0B887646-C697-43B8-A12D-89A9B04CF832}"/>
          </ac:spMkLst>
        </pc:spChg>
        <pc:spChg chg="add mod">
          <ac:chgData name="hcy0731tw@outlook.com" userId="008e44666da2c09e" providerId="LiveId" clId="{0438D2E6-BF22-492E-9A89-025483FB01AE}" dt="2024-03-17T03:09:29.560" v="3491" actId="21"/>
          <ac:spMkLst>
            <pc:docMk/>
            <pc:sldMk cId="1175104719" sldId="467"/>
            <ac:spMk id="20" creationId="{5BEED6A4-DE22-4A60-9454-20CF487CFADB}"/>
          </ac:spMkLst>
        </pc:spChg>
        <pc:spChg chg="add mod">
          <ac:chgData name="hcy0731tw@outlook.com" userId="008e44666da2c09e" providerId="LiveId" clId="{0438D2E6-BF22-492E-9A89-025483FB01AE}" dt="2024-03-17T03:12:50.850" v="3541" actId="208"/>
          <ac:spMkLst>
            <pc:docMk/>
            <pc:sldMk cId="1175104719" sldId="467"/>
            <ac:spMk id="21" creationId="{ED142E44-BEB2-4FDA-BDC5-BDC014197778}"/>
          </ac:spMkLst>
        </pc:spChg>
        <pc:spChg chg="add mod">
          <ac:chgData name="hcy0731tw@outlook.com" userId="008e44666da2c09e" providerId="LiveId" clId="{0438D2E6-BF22-492E-9A89-025483FB01AE}" dt="2024-03-17T03:15:41.521" v="3643" actId="1035"/>
          <ac:spMkLst>
            <pc:docMk/>
            <pc:sldMk cId="1175104719" sldId="467"/>
            <ac:spMk id="23" creationId="{A83EDEFD-B484-42C9-B747-A2D630D776E2}"/>
          </ac:spMkLst>
        </pc:spChg>
        <pc:spChg chg="del">
          <ac:chgData name="hcy0731tw@outlook.com" userId="008e44666da2c09e" providerId="LiveId" clId="{0438D2E6-BF22-492E-9A89-025483FB01AE}" dt="2024-03-17T03:04:19.261" v="3417" actId="478"/>
          <ac:spMkLst>
            <pc:docMk/>
            <pc:sldMk cId="1175104719" sldId="467"/>
            <ac:spMk id="26" creationId="{63EFF780-9B4D-437B-8A35-49C04752B0B0}"/>
          </ac:spMkLst>
        </pc:spChg>
        <pc:spChg chg="del">
          <ac:chgData name="hcy0731tw@outlook.com" userId="008e44666da2c09e" providerId="LiveId" clId="{0438D2E6-BF22-492E-9A89-025483FB01AE}" dt="2024-03-17T03:04:19.261" v="3417" actId="478"/>
          <ac:spMkLst>
            <pc:docMk/>
            <pc:sldMk cId="1175104719" sldId="467"/>
            <ac:spMk id="28" creationId="{6A427CDC-02E9-42D7-B54D-C9AFA2695794}"/>
          </ac:spMkLst>
        </pc:spChg>
        <pc:spChg chg="del">
          <ac:chgData name="hcy0731tw@outlook.com" userId="008e44666da2c09e" providerId="LiveId" clId="{0438D2E6-BF22-492E-9A89-025483FB01AE}" dt="2024-03-17T03:04:19.261" v="3417" actId="478"/>
          <ac:spMkLst>
            <pc:docMk/>
            <pc:sldMk cId="1175104719" sldId="467"/>
            <ac:spMk id="31" creationId="{98885A98-C40A-487F-B9DF-1992B995545E}"/>
          </ac:spMkLst>
        </pc:spChg>
        <pc:spChg chg="add mod">
          <ac:chgData name="hcy0731tw@outlook.com" userId="008e44666da2c09e" providerId="LiveId" clId="{0438D2E6-BF22-492E-9A89-025483FB01AE}" dt="2024-03-17T03:11:15.726" v="3516" actId="404"/>
          <ac:spMkLst>
            <pc:docMk/>
            <pc:sldMk cId="1175104719" sldId="467"/>
            <ac:spMk id="33" creationId="{56FDF179-BB7B-4D52-847D-6648B1AE0B69}"/>
          </ac:spMkLst>
        </pc:spChg>
        <pc:spChg chg="add mod">
          <ac:chgData name="hcy0731tw@outlook.com" userId="008e44666da2c09e" providerId="LiveId" clId="{0438D2E6-BF22-492E-9A89-025483FB01AE}" dt="2024-03-17T03:15:41.521" v="3643" actId="1035"/>
          <ac:spMkLst>
            <pc:docMk/>
            <pc:sldMk cId="1175104719" sldId="467"/>
            <ac:spMk id="35" creationId="{C6C26C5E-CCD0-4511-BBC0-D63F7D56C689}"/>
          </ac:spMkLst>
        </pc:spChg>
        <pc:spChg chg="add mod">
          <ac:chgData name="hcy0731tw@outlook.com" userId="008e44666da2c09e" providerId="LiveId" clId="{0438D2E6-BF22-492E-9A89-025483FB01AE}" dt="2024-03-17T03:30:08.266" v="3807" actId="1076"/>
          <ac:spMkLst>
            <pc:docMk/>
            <pc:sldMk cId="1175104719" sldId="467"/>
            <ac:spMk id="36" creationId="{BA6FE5DF-1500-4C1A-AED0-FE1DCB269D52}"/>
          </ac:spMkLst>
        </pc:spChg>
        <pc:grpChg chg="add mod">
          <ac:chgData name="hcy0731tw@outlook.com" userId="008e44666da2c09e" providerId="LiveId" clId="{0438D2E6-BF22-492E-9A89-025483FB01AE}" dt="2024-03-17T03:06:59.054" v="3446" actId="164"/>
          <ac:grpSpMkLst>
            <pc:docMk/>
            <pc:sldMk cId="1175104719" sldId="467"/>
            <ac:grpSpMk id="14" creationId="{97A3CF5D-7313-48BE-80D5-BCA66776DC48}"/>
          </ac:grpSpMkLst>
        </pc:grpChg>
        <pc:grpChg chg="add del mod">
          <ac:chgData name="hcy0731tw@outlook.com" userId="008e44666da2c09e" providerId="LiveId" clId="{0438D2E6-BF22-492E-9A89-025483FB01AE}" dt="2024-03-17T03:07:20.293" v="3449" actId="478"/>
          <ac:grpSpMkLst>
            <pc:docMk/>
            <pc:sldMk cId="1175104719" sldId="467"/>
            <ac:grpSpMk id="18" creationId="{0C0F1F24-3409-48CB-A263-A2C22E4AF440}"/>
          </ac:grpSpMkLst>
        </pc:grpChg>
        <pc:picChg chg="del">
          <ac:chgData name="hcy0731tw@outlook.com" userId="008e44666da2c09e" providerId="LiveId" clId="{0438D2E6-BF22-492E-9A89-025483FB01AE}" dt="2024-03-17T03:04:19.261" v="3417" actId="478"/>
          <ac:picMkLst>
            <pc:docMk/>
            <pc:sldMk cId="1175104719" sldId="467"/>
            <ac:picMk id="3" creationId="{9C641932-72D2-4D4E-A851-F0FE128FE14E}"/>
          </ac:picMkLst>
        </pc:picChg>
        <pc:picChg chg="add mod ord">
          <ac:chgData name="hcy0731tw@outlook.com" userId="008e44666da2c09e" providerId="LiveId" clId="{0438D2E6-BF22-492E-9A89-025483FB01AE}" dt="2024-03-17T03:10:21.908" v="3500" actId="1076"/>
          <ac:picMkLst>
            <pc:docMk/>
            <pc:sldMk cId="1175104719" sldId="467"/>
            <ac:picMk id="4" creationId="{9F9A0553-2BA1-4436-8D35-F9127BEA26FA}"/>
          </ac:picMkLst>
        </pc:picChg>
        <pc:picChg chg="del">
          <ac:chgData name="hcy0731tw@outlook.com" userId="008e44666da2c09e" providerId="LiveId" clId="{0438D2E6-BF22-492E-9A89-025483FB01AE}" dt="2024-03-17T03:04:19.261" v="3417" actId="478"/>
          <ac:picMkLst>
            <pc:docMk/>
            <pc:sldMk cId="1175104719" sldId="467"/>
            <ac:picMk id="5" creationId="{2E49F00E-45DC-4894-B71B-21C827C5199E}"/>
          </ac:picMkLst>
        </pc:picChg>
        <pc:picChg chg="add mod">
          <ac:chgData name="hcy0731tw@outlook.com" userId="008e44666da2c09e" providerId="LiveId" clId="{0438D2E6-BF22-492E-9A89-025483FB01AE}" dt="2024-03-17T03:06:22.270" v="3436" actId="164"/>
          <ac:picMkLst>
            <pc:docMk/>
            <pc:sldMk cId="1175104719" sldId="467"/>
            <ac:picMk id="9" creationId="{63754685-8222-41BD-B158-076116FD8090}"/>
          </ac:picMkLst>
        </pc:picChg>
        <pc:picChg chg="add mod">
          <ac:chgData name="hcy0731tw@outlook.com" userId="008e44666da2c09e" providerId="LiveId" clId="{0438D2E6-BF22-492E-9A89-025483FB01AE}" dt="2024-03-17T03:06:22.270" v="3436" actId="164"/>
          <ac:picMkLst>
            <pc:docMk/>
            <pc:sldMk cId="1175104719" sldId="467"/>
            <ac:picMk id="11" creationId="{A42CDA79-8152-4B31-8431-E581CF012C20}"/>
          </ac:picMkLst>
        </pc:picChg>
        <pc:picChg chg="add mod">
          <ac:chgData name="hcy0731tw@outlook.com" userId="008e44666da2c09e" providerId="LiveId" clId="{0438D2E6-BF22-492E-9A89-025483FB01AE}" dt="2024-03-17T03:06:59.054" v="3446" actId="164"/>
          <ac:picMkLst>
            <pc:docMk/>
            <pc:sldMk cId="1175104719" sldId="467"/>
            <ac:picMk id="13" creationId="{79D092BD-40D2-4977-97FF-A66A048143AC}"/>
          </ac:picMkLst>
        </pc:picChg>
        <pc:picChg chg="add mod">
          <ac:chgData name="hcy0731tw@outlook.com" userId="008e44666da2c09e" providerId="LiveId" clId="{0438D2E6-BF22-492E-9A89-025483FB01AE}" dt="2024-03-17T03:06:59.054" v="3446" actId="164"/>
          <ac:picMkLst>
            <pc:docMk/>
            <pc:sldMk cId="1175104719" sldId="467"/>
            <ac:picMk id="16" creationId="{CF4B4C28-74C7-4DC7-BF2A-BB07ED44D5E4}"/>
          </ac:picMkLst>
        </pc:picChg>
        <pc:picChg chg="add mod">
          <ac:chgData name="hcy0731tw@outlook.com" userId="008e44666da2c09e" providerId="LiveId" clId="{0438D2E6-BF22-492E-9A89-025483FB01AE}" dt="2024-03-17T03:10:39.772" v="3506" actId="1076"/>
          <ac:picMkLst>
            <pc:docMk/>
            <pc:sldMk cId="1175104719" sldId="467"/>
            <ac:picMk id="32" creationId="{717B4083-ED1E-4128-A265-993507AA31AE}"/>
          </ac:picMkLst>
        </pc:picChg>
        <pc:cxnChg chg="del">
          <ac:chgData name="hcy0731tw@outlook.com" userId="008e44666da2c09e" providerId="LiveId" clId="{0438D2E6-BF22-492E-9A89-025483FB01AE}" dt="2024-03-17T03:04:19.261" v="3417" actId="478"/>
          <ac:cxnSpMkLst>
            <pc:docMk/>
            <pc:sldMk cId="1175104719" sldId="467"/>
            <ac:cxnSpMk id="8" creationId="{2A4A3C76-058C-443A-A045-B2A77C5B8E4B}"/>
          </ac:cxnSpMkLst>
        </pc:cxnChg>
        <pc:cxnChg chg="del">
          <ac:chgData name="hcy0731tw@outlook.com" userId="008e44666da2c09e" providerId="LiveId" clId="{0438D2E6-BF22-492E-9A89-025483FB01AE}" dt="2024-03-17T03:04:19.261" v="3417" actId="478"/>
          <ac:cxnSpMkLst>
            <pc:docMk/>
            <pc:sldMk cId="1175104719" sldId="467"/>
            <ac:cxnSpMk id="27" creationId="{54CC96D3-862F-4415-9833-F9AE339FE4B4}"/>
          </ac:cxnSpMkLst>
        </pc:cxnChg>
        <pc:cxnChg chg="del">
          <ac:chgData name="hcy0731tw@outlook.com" userId="008e44666da2c09e" providerId="LiveId" clId="{0438D2E6-BF22-492E-9A89-025483FB01AE}" dt="2024-03-17T03:04:19.261" v="3417" actId="478"/>
          <ac:cxnSpMkLst>
            <pc:docMk/>
            <pc:sldMk cId="1175104719" sldId="467"/>
            <ac:cxnSpMk id="29" creationId="{0B16FF8D-90E1-43E4-9598-3DCCCAA7F2E5}"/>
          </ac:cxnSpMkLst>
        </pc:cxnChg>
        <pc:cxnChg chg="del">
          <ac:chgData name="hcy0731tw@outlook.com" userId="008e44666da2c09e" providerId="LiveId" clId="{0438D2E6-BF22-492E-9A89-025483FB01AE}" dt="2024-03-17T03:04:19.261" v="3417" actId="478"/>
          <ac:cxnSpMkLst>
            <pc:docMk/>
            <pc:sldMk cId="1175104719" sldId="467"/>
            <ac:cxnSpMk id="30" creationId="{84CBA3FA-4080-4E9C-8399-A4AC68EA1C9E}"/>
          </ac:cxnSpMkLst>
        </pc:cxnChg>
      </pc:sldChg>
      <pc:sldChg chg="addSp delSp modSp add mod">
        <pc:chgData name="hcy0731tw@outlook.com" userId="008e44666da2c09e" providerId="LiveId" clId="{0438D2E6-BF22-492E-9A89-025483FB01AE}" dt="2024-03-17T04:17:52.204" v="4681" actId="14100"/>
        <pc:sldMkLst>
          <pc:docMk/>
          <pc:sldMk cId="1569566701" sldId="468"/>
        </pc:sldMkLst>
        <pc:spChg chg="del">
          <ac:chgData name="hcy0731tw@outlook.com" userId="008e44666da2c09e" providerId="LiveId" clId="{0438D2E6-BF22-492E-9A89-025483FB01AE}" dt="2024-03-17T03:15:52.579" v="3644" actId="478"/>
          <ac:spMkLst>
            <pc:docMk/>
            <pc:sldMk cId="1569566701" sldId="468"/>
            <ac:spMk id="17" creationId="{B76BF85A-A521-4933-A293-E84465498AC2}"/>
          </ac:spMkLst>
        </pc:spChg>
        <pc:spChg chg="add del mod ord">
          <ac:chgData name="hcy0731tw@outlook.com" userId="008e44666da2c09e" providerId="LiveId" clId="{0438D2E6-BF22-492E-9A89-025483FB01AE}" dt="2024-03-17T03:32:34.961" v="3854" actId="478"/>
          <ac:spMkLst>
            <pc:docMk/>
            <pc:sldMk cId="1569566701" sldId="468"/>
            <ac:spMk id="18" creationId="{7D619E47-A624-41ED-B4A5-B0CEF3E1D3B3}"/>
          </ac:spMkLst>
        </pc:spChg>
        <pc:spChg chg="add mod">
          <ac:chgData name="hcy0731tw@outlook.com" userId="008e44666da2c09e" providerId="LiveId" clId="{0438D2E6-BF22-492E-9A89-025483FB01AE}" dt="2024-03-17T03:33:42.368" v="3875" actId="2711"/>
          <ac:spMkLst>
            <pc:docMk/>
            <pc:sldMk cId="1569566701" sldId="468"/>
            <ac:spMk id="19" creationId="{4737BB09-7446-4020-8397-6C7DE47F9238}"/>
          </ac:spMkLst>
        </pc:spChg>
        <pc:spChg chg="del">
          <ac:chgData name="hcy0731tw@outlook.com" userId="008e44666da2c09e" providerId="LiveId" clId="{0438D2E6-BF22-492E-9A89-025483FB01AE}" dt="2024-03-17T03:15:52.579" v="3644" actId="478"/>
          <ac:spMkLst>
            <pc:docMk/>
            <pc:sldMk cId="1569566701" sldId="468"/>
            <ac:spMk id="21" creationId="{ED142E44-BEB2-4FDA-BDC5-BDC014197778}"/>
          </ac:spMkLst>
        </pc:spChg>
        <pc:spChg chg="del">
          <ac:chgData name="hcy0731tw@outlook.com" userId="008e44666da2c09e" providerId="LiveId" clId="{0438D2E6-BF22-492E-9A89-025483FB01AE}" dt="2024-03-17T03:15:52.579" v="3644" actId="478"/>
          <ac:spMkLst>
            <pc:docMk/>
            <pc:sldMk cId="1569566701" sldId="468"/>
            <ac:spMk id="23" creationId="{A83EDEFD-B484-42C9-B747-A2D630D776E2}"/>
          </ac:spMkLst>
        </pc:spChg>
        <pc:spChg chg="add mod">
          <ac:chgData name="hcy0731tw@outlook.com" userId="008e44666da2c09e" providerId="LiveId" clId="{0438D2E6-BF22-492E-9A89-025483FB01AE}" dt="2024-03-17T03:32:38.364" v="3855"/>
          <ac:spMkLst>
            <pc:docMk/>
            <pc:sldMk cId="1569566701" sldId="468"/>
            <ac:spMk id="27" creationId="{BF70031A-536E-43C8-8FD3-554693C2273C}"/>
          </ac:spMkLst>
        </pc:spChg>
        <pc:spChg chg="add mod">
          <ac:chgData name="hcy0731tw@outlook.com" userId="008e44666da2c09e" providerId="LiveId" clId="{0438D2E6-BF22-492E-9A89-025483FB01AE}" dt="2024-03-17T04:17:52.204" v="4681" actId="14100"/>
          <ac:spMkLst>
            <pc:docMk/>
            <pc:sldMk cId="1569566701" sldId="468"/>
            <ac:spMk id="28" creationId="{4F0F0AC0-C57E-4A9B-A619-334819F29468}"/>
          </ac:spMkLst>
        </pc:spChg>
        <pc:spChg chg="del">
          <ac:chgData name="hcy0731tw@outlook.com" userId="008e44666da2c09e" providerId="LiveId" clId="{0438D2E6-BF22-492E-9A89-025483FB01AE}" dt="2024-03-17T03:15:52.579" v="3644" actId="478"/>
          <ac:spMkLst>
            <pc:docMk/>
            <pc:sldMk cId="1569566701" sldId="468"/>
            <ac:spMk id="33" creationId="{56FDF179-BB7B-4D52-847D-6648B1AE0B69}"/>
          </ac:spMkLst>
        </pc:spChg>
        <pc:spChg chg="del">
          <ac:chgData name="hcy0731tw@outlook.com" userId="008e44666da2c09e" providerId="LiveId" clId="{0438D2E6-BF22-492E-9A89-025483FB01AE}" dt="2024-03-17T03:15:52.579" v="3644" actId="478"/>
          <ac:spMkLst>
            <pc:docMk/>
            <pc:sldMk cId="1569566701" sldId="468"/>
            <ac:spMk id="35" creationId="{C6C26C5E-CCD0-4511-BBC0-D63F7D56C689}"/>
          </ac:spMkLst>
        </pc:spChg>
        <pc:picChg chg="add del mod">
          <ac:chgData name="hcy0731tw@outlook.com" userId="008e44666da2c09e" providerId="LiveId" clId="{0438D2E6-BF22-492E-9A89-025483FB01AE}" dt="2024-03-17T03:30:50.967" v="3814" actId="478"/>
          <ac:picMkLst>
            <pc:docMk/>
            <pc:sldMk cId="1569566701" sldId="468"/>
            <ac:picMk id="3" creationId="{1D40DE1C-CFEF-42B6-A1BE-55985D9E661A}"/>
          </ac:picMkLst>
        </pc:picChg>
        <pc:picChg chg="del">
          <ac:chgData name="hcy0731tw@outlook.com" userId="008e44666da2c09e" providerId="LiveId" clId="{0438D2E6-BF22-492E-9A89-025483FB01AE}" dt="2024-03-17T03:15:52.579" v="3644" actId="478"/>
          <ac:picMkLst>
            <pc:docMk/>
            <pc:sldMk cId="1569566701" sldId="468"/>
            <ac:picMk id="4" creationId="{9F9A0553-2BA1-4436-8D35-F9127BEA26FA}"/>
          </ac:picMkLst>
        </pc:picChg>
        <pc:picChg chg="add del mod">
          <ac:chgData name="hcy0731tw@outlook.com" userId="008e44666da2c09e" providerId="LiveId" clId="{0438D2E6-BF22-492E-9A89-025483FB01AE}" dt="2024-03-17T03:31:19.132" v="3825" actId="478"/>
          <ac:picMkLst>
            <pc:docMk/>
            <pc:sldMk cId="1569566701" sldId="468"/>
            <ac:picMk id="6" creationId="{F12AA2A0-F845-4B0B-BA26-703D7D276CEA}"/>
          </ac:picMkLst>
        </pc:picChg>
        <pc:picChg chg="add mod ord">
          <ac:chgData name="hcy0731tw@outlook.com" userId="008e44666da2c09e" providerId="LiveId" clId="{0438D2E6-BF22-492E-9A89-025483FB01AE}" dt="2024-03-17T03:30:49.977" v="3813" actId="167"/>
          <ac:picMkLst>
            <pc:docMk/>
            <pc:sldMk cId="1569566701" sldId="468"/>
            <ac:picMk id="9" creationId="{B05C40C0-EE70-4FA3-A2BE-1591F08012A0}"/>
          </ac:picMkLst>
        </pc:picChg>
        <pc:picChg chg="add del mod">
          <ac:chgData name="hcy0731tw@outlook.com" userId="008e44666da2c09e" providerId="LiveId" clId="{0438D2E6-BF22-492E-9A89-025483FB01AE}" dt="2024-03-17T03:31:37.436" v="3831" actId="478"/>
          <ac:picMkLst>
            <pc:docMk/>
            <pc:sldMk cId="1569566701" sldId="468"/>
            <ac:picMk id="11" creationId="{19E4B4E6-4E03-4A91-BBF6-5076DED52DB8}"/>
          </ac:picMkLst>
        </pc:picChg>
        <pc:picChg chg="add mod ord">
          <ac:chgData name="hcy0731tw@outlook.com" userId="008e44666da2c09e" providerId="LiveId" clId="{0438D2E6-BF22-492E-9A89-025483FB01AE}" dt="2024-03-17T03:32:31.516" v="3853" actId="1035"/>
          <ac:picMkLst>
            <pc:docMk/>
            <pc:sldMk cId="1569566701" sldId="468"/>
            <ac:picMk id="13" creationId="{4848C64A-97E2-4988-B528-84F2B6923DDA}"/>
          </ac:picMkLst>
        </pc:picChg>
        <pc:picChg chg="add del mod">
          <ac:chgData name="hcy0731tw@outlook.com" userId="008e44666da2c09e" providerId="LiveId" clId="{0438D2E6-BF22-492E-9A89-025483FB01AE}" dt="2024-03-17T03:32:30.707" v="3850" actId="478"/>
          <ac:picMkLst>
            <pc:docMk/>
            <pc:sldMk cId="1569566701" sldId="468"/>
            <ac:picMk id="26" creationId="{D9BF97BA-639B-46B2-A61D-F5E69F843E35}"/>
          </ac:picMkLst>
        </pc:picChg>
        <pc:picChg chg="del">
          <ac:chgData name="hcy0731tw@outlook.com" userId="008e44666da2c09e" providerId="LiveId" clId="{0438D2E6-BF22-492E-9A89-025483FB01AE}" dt="2024-03-17T03:15:52.579" v="3644" actId="478"/>
          <ac:picMkLst>
            <pc:docMk/>
            <pc:sldMk cId="1569566701" sldId="468"/>
            <ac:picMk id="32" creationId="{717B4083-ED1E-4128-A265-993507AA31AE}"/>
          </ac:picMkLst>
        </pc:picChg>
      </pc:sldChg>
      <pc:sldChg chg="addSp delSp modSp add mod">
        <pc:chgData name="hcy0731tw@outlook.com" userId="008e44666da2c09e" providerId="LiveId" clId="{0438D2E6-BF22-492E-9A89-025483FB01AE}" dt="2024-03-17T04:17:35.635" v="4672" actId="14100"/>
        <pc:sldMkLst>
          <pc:docMk/>
          <pc:sldMk cId="4086707156" sldId="469"/>
        </pc:sldMkLst>
        <pc:spChg chg="add mod">
          <ac:chgData name="hcy0731tw@outlook.com" userId="008e44666da2c09e" providerId="LiveId" clId="{0438D2E6-BF22-492E-9A89-025483FB01AE}" dt="2024-03-17T04:17:35.635" v="4672" actId="14100"/>
          <ac:spMkLst>
            <pc:docMk/>
            <pc:sldMk cId="4086707156" sldId="469"/>
            <ac:spMk id="15" creationId="{E4A7A50F-51BB-4DD5-A62F-62E9B9EF7D46}"/>
          </ac:spMkLst>
        </pc:spChg>
        <pc:spChg chg="mod ord">
          <ac:chgData name="hcy0731tw@outlook.com" userId="008e44666da2c09e" providerId="LiveId" clId="{0438D2E6-BF22-492E-9A89-025483FB01AE}" dt="2024-03-17T03:28:58.969" v="3796" actId="1076"/>
          <ac:spMkLst>
            <pc:docMk/>
            <pc:sldMk cId="4086707156" sldId="469"/>
            <ac:spMk id="18" creationId="{7D619E47-A624-41ED-B4A5-B0CEF3E1D3B3}"/>
          </ac:spMkLst>
        </pc:spChg>
        <pc:spChg chg="mod">
          <ac:chgData name="hcy0731tw@outlook.com" userId="008e44666da2c09e" providerId="LiveId" clId="{0438D2E6-BF22-492E-9A89-025483FB01AE}" dt="2024-03-17T03:29:20.195" v="3802" actId="2711"/>
          <ac:spMkLst>
            <pc:docMk/>
            <pc:sldMk cId="4086707156" sldId="469"/>
            <ac:spMk id="19" creationId="{4737BB09-7446-4020-8397-6C7DE47F9238}"/>
          </ac:spMkLst>
        </pc:spChg>
        <pc:picChg chg="del">
          <ac:chgData name="hcy0731tw@outlook.com" userId="008e44666da2c09e" providerId="LiveId" clId="{0438D2E6-BF22-492E-9A89-025483FB01AE}" dt="2024-03-17T03:28:24.989" v="3785" actId="478"/>
          <ac:picMkLst>
            <pc:docMk/>
            <pc:sldMk cId="4086707156" sldId="469"/>
            <ac:picMk id="3" creationId="{1D40DE1C-CFEF-42B6-A1BE-55985D9E661A}"/>
          </ac:picMkLst>
        </pc:picChg>
        <pc:picChg chg="add mod ord modCrop">
          <ac:chgData name="hcy0731tw@outlook.com" userId="008e44666da2c09e" providerId="LiveId" clId="{0438D2E6-BF22-492E-9A89-025483FB01AE}" dt="2024-03-17T03:28:24.017" v="3784" actId="167"/>
          <ac:picMkLst>
            <pc:docMk/>
            <pc:sldMk cId="4086707156" sldId="469"/>
            <ac:picMk id="4" creationId="{0F21A35E-4618-4BB9-B126-7CB0EA82A75E}"/>
          </ac:picMkLst>
        </pc:picChg>
        <pc:picChg chg="del">
          <ac:chgData name="hcy0731tw@outlook.com" userId="008e44666da2c09e" providerId="LiveId" clId="{0438D2E6-BF22-492E-9A89-025483FB01AE}" dt="2024-03-17T03:28:49.819" v="3792" actId="478"/>
          <ac:picMkLst>
            <pc:docMk/>
            <pc:sldMk cId="4086707156" sldId="469"/>
            <ac:picMk id="6" creationId="{F12AA2A0-F845-4B0B-BA26-703D7D276CEA}"/>
          </ac:picMkLst>
        </pc:picChg>
        <pc:picChg chg="add mod">
          <ac:chgData name="hcy0731tw@outlook.com" userId="008e44666da2c09e" providerId="LiveId" clId="{0438D2E6-BF22-492E-9A89-025483FB01AE}" dt="2024-03-17T03:28:52.475" v="3793" actId="208"/>
          <ac:picMkLst>
            <pc:docMk/>
            <pc:sldMk cId="4086707156" sldId="469"/>
            <ac:picMk id="7" creationId="{C8C39062-ECE6-4308-998B-202CD1BAC0F8}"/>
          </ac:picMkLst>
        </pc:picChg>
        <pc:picChg chg="add del mod">
          <ac:chgData name="hcy0731tw@outlook.com" userId="008e44666da2c09e" providerId="LiveId" clId="{0438D2E6-BF22-492E-9A89-025483FB01AE}" dt="2024-03-17T03:32:12.166" v="3840"/>
          <ac:picMkLst>
            <pc:docMk/>
            <pc:sldMk cId="4086707156" sldId="469"/>
            <ac:picMk id="14" creationId="{6D9C1EA2-8635-4917-A371-D1BE4979F91D}"/>
          </ac:picMkLst>
        </pc:picChg>
      </pc:sldChg>
      <pc:sldChg chg="addSp delSp modSp add mod">
        <pc:chgData name="hcy0731tw@outlook.com" userId="008e44666da2c09e" providerId="LiveId" clId="{0438D2E6-BF22-492E-9A89-025483FB01AE}" dt="2024-03-17T04:17:28.655" v="4669" actId="14100"/>
        <pc:sldMkLst>
          <pc:docMk/>
          <pc:sldMk cId="2422745175" sldId="470"/>
        </pc:sldMkLst>
        <pc:spChg chg="add mod">
          <ac:chgData name="hcy0731tw@outlook.com" userId="008e44666da2c09e" providerId="LiveId" clId="{0438D2E6-BF22-492E-9A89-025483FB01AE}" dt="2024-03-17T03:29:05.275" v="3798"/>
          <ac:spMkLst>
            <pc:docMk/>
            <pc:sldMk cId="2422745175" sldId="470"/>
            <ac:spMk id="10" creationId="{277905F6-64DF-4B73-AA0A-5153031E0156}"/>
          </ac:spMkLst>
        </pc:spChg>
        <pc:spChg chg="add mod">
          <ac:chgData name="hcy0731tw@outlook.com" userId="008e44666da2c09e" providerId="LiveId" clId="{0438D2E6-BF22-492E-9A89-025483FB01AE}" dt="2024-03-17T04:17:28.655" v="4669" actId="14100"/>
          <ac:spMkLst>
            <pc:docMk/>
            <pc:sldMk cId="2422745175" sldId="470"/>
            <ac:spMk id="11" creationId="{FAD89669-4666-459F-874D-8E37059CC587}"/>
          </ac:spMkLst>
        </pc:spChg>
        <pc:spChg chg="del mod">
          <ac:chgData name="hcy0731tw@outlook.com" userId="008e44666da2c09e" providerId="LiveId" clId="{0438D2E6-BF22-492E-9A89-025483FB01AE}" dt="2024-03-17T03:29:04.535" v="3797" actId="478"/>
          <ac:spMkLst>
            <pc:docMk/>
            <pc:sldMk cId="2422745175" sldId="470"/>
            <ac:spMk id="18" creationId="{7D619E47-A624-41ED-B4A5-B0CEF3E1D3B3}"/>
          </ac:spMkLst>
        </pc:spChg>
        <pc:spChg chg="mod">
          <ac:chgData name="hcy0731tw@outlook.com" userId="008e44666da2c09e" providerId="LiveId" clId="{0438D2E6-BF22-492E-9A89-025483FB01AE}" dt="2024-03-17T03:29:39.386" v="3804" actId="2711"/>
          <ac:spMkLst>
            <pc:docMk/>
            <pc:sldMk cId="2422745175" sldId="470"/>
            <ac:spMk id="19" creationId="{4737BB09-7446-4020-8397-6C7DE47F9238}"/>
          </ac:spMkLst>
        </pc:spChg>
        <pc:picChg chg="mod">
          <ac:chgData name="hcy0731tw@outlook.com" userId="008e44666da2c09e" providerId="LiveId" clId="{0438D2E6-BF22-492E-9A89-025483FB01AE}" dt="2024-03-17T03:26:13.810" v="3759" actId="1036"/>
          <ac:picMkLst>
            <pc:docMk/>
            <pc:sldMk cId="2422745175" sldId="470"/>
            <ac:picMk id="6" creationId="{F12AA2A0-F845-4B0B-BA26-703D7D276CEA}"/>
          </ac:picMkLst>
        </pc:picChg>
      </pc:sldChg>
      <pc:sldChg chg="addSp delSp modSp add mod">
        <pc:chgData name="hcy0731tw@outlook.com" userId="008e44666da2c09e" providerId="LiveId" clId="{0438D2E6-BF22-492E-9A89-025483FB01AE}" dt="2024-03-17T04:17:17.789" v="4665" actId="1037"/>
        <pc:sldMkLst>
          <pc:docMk/>
          <pc:sldMk cId="2664882737" sldId="471"/>
        </pc:sldMkLst>
        <pc:spChg chg="add mod">
          <ac:chgData name="hcy0731tw@outlook.com" userId="008e44666da2c09e" providerId="LiveId" clId="{0438D2E6-BF22-492E-9A89-025483FB01AE}" dt="2024-03-17T03:29:08.466" v="3800"/>
          <ac:spMkLst>
            <pc:docMk/>
            <pc:sldMk cId="2664882737" sldId="471"/>
            <ac:spMk id="14" creationId="{A38DF7A9-D14E-4616-9BE2-B1228C7CC903}"/>
          </ac:spMkLst>
        </pc:spChg>
        <pc:spChg chg="add mod">
          <ac:chgData name="hcy0731tw@outlook.com" userId="008e44666da2c09e" providerId="LiveId" clId="{0438D2E6-BF22-492E-9A89-025483FB01AE}" dt="2024-03-17T04:17:17.789" v="4665" actId="1037"/>
          <ac:spMkLst>
            <pc:docMk/>
            <pc:sldMk cId="2664882737" sldId="471"/>
            <ac:spMk id="15" creationId="{60CC5EF9-D9E3-4BF7-82DB-DA631578D87D}"/>
          </ac:spMkLst>
        </pc:spChg>
        <pc:spChg chg="del mod ord">
          <ac:chgData name="hcy0731tw@outlook.com" userId="008e44666da2c09e" providerId="LiveId" clId="{0438D2E6-BF22-492E-9A89-025483FB01AE}" dt="2024-03-17T03:29:07.717" v="3799" actId="478"/>
          <ac:spMkLst>
            <pc:docMk/>
            <pc:sldMk cId="2664882737" sldId="471"/>
            <ac:spMk id="18" creationId="{7D619E47-A624-41ED-B4A5-B0CEF3E1D3B3}"/>
          </ac:spMkLst>
        </pc:spChg>
        <pc:spChg chg="mod">
          <ac:chgData name="hcy0731tw@outlook.com" userId="008e44666da2c09e" providerId="LiveId" clId="{0438D2E6-BF22-492E-9A89-025483FB01AE}" dt="2024-03-17T03:29:45.496" v="3805" actId="2711"/>
          <ac:spMkLst>
            <pc:docMk/>
            <pc:sldMk cId="2664882737" sldId="471"/>
            <ac:spMk id="19" creationId="{4737BB09-7446-4020-8397-6C7DE47F9238}"/>
          </ac:spMkLst>
        </pc:spChg>
        <pc:picChg chg="del">
          <ac:chgData name="hcy0731tw@outlook.com" userId="008e44666da2c09e" providerId="LiveId" clId="{0438D2E6-BF22-492E-9A89-025483FB01AE}" dt="2024-03-17T03:25:15.082" v="3740" actId="478"/>
          <ac:picMkLst>
            <pc:docMk/>
            <pc:sldMk cId="2664882737" sldId="471"/>
            <ac:picMk id="3" creationId="{1D40DE1C-CFEF-42B6-A1BE-55985D9E661A}"/>
          </ac:picMkLst>
        </pc:picChg>
        <pc:picChg chg="add mod ord">
          <ac:chgData name="hcy0731tw@outlook.com" userId="008e44666da2c09e" providerId="LiveId" clId="{0438D2E6-BF22-492E-9A89-025483FB01AE}" dt="2024-03-17T03:25:13.486" v="3739" actId="167"/>
          <ac:picMkLst>
            <pc:docMk/>
            <pc:sldMk cId="2664882737" sldId="471"/>
            <ac:picMk id="4" creationId="{5236E073-4570-4EC9-AF47-555FF00C194B}"/>
          </ac:picMkLst>
        </pc:picChg>
        <pc:picChg chg="del">
          <ac:chgData name="hcy0731tw@outlook.com" userId="008e44666da2c09e" providerId="LiveId" clId="{0438D2E6-BF22-492E-9A89-025483FB01AE}" dt="2024-03-17T03:25:56.362" v="3748" actId="478"/>
          <ac:picMkLst>
            <pc:docMk/>
            <pc:sldMk cId="2664882737" sldId="471"/>
            <ac:picMk id="6" creationId="{F12AA2A0-F845-4B0B-BA26-703D7D276CEA}"/>
          </ac:picMkLst>
        </pc:picChg>
        <pc:picChg chg="add mod">
          <ac:chgData name="hcy0731tw@outlook.com" userId="008e44666da2c09e" providerId="LiveId" clId="{0438D2E6-BF22-492E-9A89-025483FB01AE}" dt="2024-03-17T03:26:05.621" v="3752" actId="1076"/>
          <ac:picMkLst>
            <pc:docMk/>
            <pc:sldMk cId="2664882737" sldId="471"/>
            <ac:picMk id="7" creationId="{28A9807C-D85C-441E-BC1F-9BC6FB38E726}"/>
          </ac:picMkLst>
        </pc:picChg>
      </pc:sldChg>
      <pc:sldChg chg="addSp delSp modSp add mod modAnim">
        <pc:chgData name="hcy0731tw@outlook.com" userId="008e44666da2c09e" providerId="LiveId" clId="{0438D2E6-BF22-492E-9A89-025483FB01AE}" dt="2024-03-17T04:04:39.570" v="4537" actId="478"/>
        <pc:sldMkLst>
          <pc:docMk/>
          <pc:sldMk cId="3814827433" sldId="472"/>
        </pc:sldMkLst>
        <pc:spChg chg="add mod">
          <ac:chgData name="hcy0731tw@outlook.com" userId="008e44666da2c09e" providerId="LiveId" clId="{0438D2E6-BF22-492E-9A89-025483FB01AE}" dt="2024-03-17T03:39:30.106" v="4003" actId="1076"/>
          <ac:spMkLst>
            <pc:docMk/>
            <pc:sldMk cId="3814827433" sldId="472"/>
            <ac:spMk id="11" creationId="{48A79C41-54A9-44F0-9E48-E767668DE597}"/>
          </ac:spMkLst>
        </pc:spChg>
        <pc:spChg chg="del">
          <ac:chgData name="hcy0731tw@outlook.com" userId="008e44666da2c09e" providerId="LiveId" clId="{0438D2E6-BF22-492E-9A89-025483FB01AE}" dt="2024-03-17T03:35:01.874" v="3920" actId="478"/>
          <ac:spMkLst>
            <pc:docMk/>
            <pc:sldMk cId="3814827433" sldId="472"/>
            <ac:spMk id="18" creationId="{7D619E47-A624-41ED-B4A5-B0CEF3E1D3B3}"/>
          </ac:spMkLst>
        </pc:spChg>
        <pc:spChg chg="del mod">
          <ac:chgData name="hcy0731tw@outlook.com" userId="008e44666da2c09e" providerId="LiveId" clId="{0438D2E6-BF22-492E-9A89-025483FB01AE}" dt="2024-03-17T03:36:02.030" v="3939" actId="478"/>
          <ac:spMkLst>
            <pc:docMk/>
            <pc:sldMk cId="3814827433" sldId="472"/>
            <ac:spMk id="19" creationId="{4737BB09-7446-4020-8397-6C7DE47F9238}"/>
          </ac:spMkLst>
        </pc:spChg>
        <pc:spChg chg="add mod">
          <ac:chgData name="hcy0731tw@outlook.com" userId="008e44666da2c09e" providerId="LiveId" clId="{0438D2E6-BF22-492E-9A89-025483FB01AE}" dt="2024-03-17T03:55:25.455" v="4062" actId="164"/>
          <ac:spMkLst>
            <pc:docMk/>
            <pc:sldMk cId="3814827433" sldId="472"/>
            <ac:spMk id="21" creationId="{EC30DF33-4451-46AB-B10C-5A168CAF6B5B}"/>
          </ac:spMkLst>
        </pc:spChg>
        <pc:spChg chg="add mod">
          <ac:chgData name="hcy0731tw@outlook.com" userId="008e44666da2c09e" providerId="LiveId" clId="{0438D2E6-BF22-492E-9A89-025483FB01AE}" dt="2024-03-17T03:56:23.211" v="4087" actId="1076"/>
          <ac:spMkLst>
            <pc:docMk/>
            <pc:sldMk cId="3814827433" sldId="472"/>
            <ac:spMk id="24" creationId="{651CC9CB-6F98-4823-8359-BE90C8486D00}"/>
          </ac:spMkLst>
        </pc:spChg>
        <pc:spChg chg="add mod">
          <ac:chgData name="hcy0731tw@outlook.com" userId="008e44666da2c09e" providerId="LiveId" clId="{0438D2E6-BF22-492E-9A89-025483FB01AE}" dt="2024-03-17T03:56:19.415" v="4086" actId="1037"/>
          <ac:spMkLst>
            <pc:docMk/>
            <pc:sldMk cId="3814827433" sldId="472"/>
            <ac:spMk id="29" creationId="{A19AB32D-4A9B-4FB9-ABD3-EAD1F132B9F6}"/>
          </ac:spMkLst>
        </pc:spChg>
        <pc:spChg chg="add mod">
          <ac:chgData name="hcy0731tw@outlook.com" userId="008e44666da2c09e" providerId="LiveId" clId="{0438D2E6-BF22-492E-9A89-025483FB01AE}" dt="2024-03-17T03:58:10.468" v="4120" actId="1076"/>
          <ac:spMkLst>
            <pc:docMk/>
            <pc:sldMk cId="3814827433" sldId="472"/>
            <ac:spMk id="32" creationId="{02647D38-302B-4645-B910-03A4F32A4796}"/>
          </ac:spMkLst>
        </pc:spChg>
        <pc:spChg chg="add mod">
          <ac:chgData name="hcy0731tw@outlook.com" userId="008e44666da2c09e" providerId="LiveId" clId="{0438D2E6-BF22-492E-9A89-025483FB01AE}" dt="2024-03-17T03:59:25.165" v="4232" actId="1037"/>
          <ac:spMkLst>
            <pc:docMk/>
            <pc:sldMk cId="3814827433" sldId="472"/>
            <ac:spMk id="33" creationId="{5097ABAE-0D0F-496F-911C-2AEDC7D30FED}"/>
          </ac:spMkLst>
        </pc:spChg>
        <pc:spChg chg="add mod">
          <ac:chgData name="hcy0731tw@outlook.com" userId="008e44666da2c09e" providerId="LiveId" clId="{0438D2E6-BF22-492E-9A89-025483FB01AE}" dt="2024-03-17T04:01:42.870" v="4445" actId="1076"/>
          <ac:spMkLst>
            <pc:docMk/>
            <pc:sldMk cId="3814827433" sldId="472"/>
            <ac:spMk id="34" creationId="{972FFFEB-FC17-4EA4-934A-1ECBE08A9B95}"/>
          </ac:spMkLst>
        </pc:spChg>
        <pc:spChg chg="add mod">
          <ac:chgData name="hcy0731tw@outlook.com" userId="008e44666da2c09e" providerId="LiveId" clId="{0438D2E6-BF22-492E-9A89-025483FB01AE}" dt="2024-03-17T03:59:32.282" v="4263" actId="1036"/>
          <ac:spMkLst>
            <pc:docMk/>
            <pc:sldMk cId="3814827433" sldId="472"/>
            <ac:spMk id="37" creationId="{B23A3E20-9484-45DB-9C06-1149B9D5EA41}"/>
          </ac:spMkLst>
        </pc:spChg>
        <pc:spChg chg="add mod">
          <ac:chgData name="hcy0731tw@outlook.com" userId="008e44666da2c09e" providerId="LiveId" clId="{0438D2E6-BF22-492E-9A89-025483FB01AE}" dt="2024-03-17T03:59:50.673" v="4315" actId="1038"/>
          <ac:spMkLst>
            <pc:docMk/>
            <pc:sldMk cId="3814827433" sldId="472"/>
            <ac:spMk id="38" creationId="{78D6DAC8-D1D6-43B3-A3DD-A654DB0F4DB9}"/>
          </ac:spMkLst>
        </pc:spChg>
        <pc:spChg chg="add mod">
          <ac:chgData name="hcy0731tw@outlook.com" userId="008e44666da2c09e" providerId="LiveId" clId="{0438D2E6-BF22-492E-9A89-025483FB01AE}" dt="2024-03-17T04:00:13.088" v="4411" actId="1036"/>
          <ac:spMkLst>
            <pc:docMk/>
            <pc:sldMk cId="3814827433" sldId="472"/>
            <ac:spMk id="39" creationId="{46DEC502-85F8-4471-A2B8-FA587B63A1F2}"/>
          </ac:spMkLst>
        </pc:spChg>
        <pc:spChg chg="add mod">
          <ac:chgData name="hcy0731tw@outlook.com" userId="008e44666da2c09e" providerId="LiveId" clId="{0438D2E6-BF22-492E-9A89-025483FB01AE}" dt="2024-03-17T04:01:49.855" v="4452" actId="20577"/>
          <ac:spMkLst>
            <pc:docMk/>
            <pc:sldMk cId="3814827433" sldId="472"/>
            <ac:spMk id="41" creationId="{E3D79374-6654-46DD-ACE9-29AF8158964F}"/>
          </ac:spMkLst>
        </pc:spChg>
        <pc:spChg chg="add mod">
          <ac:chgData name="hcy0731tw@outlook.com" userId="008e44666da2c09e" providerId="LiveId" clId="{0438D2E6-BF22-492E-9A89-025483FB01AE}" dt="2024-03-17T04:02:01.809" v="4460" actId="20577"/>
          <ac:spMkLst>
            <pc:docMk/>
            <pc:sldMk cId="3814827433" sldId="472"/>
            <ac:spMk id="42" creationId="{1A34EB5F-AA26-4497-BC64-72C0AD723AE2}"/>
          </ac:spMkLst>
        </pc:spChg>
        <pc:spChg chg="add mod">
          <ac:chgData name="hcy0731tw@outlook.com" userId="008e44666da2c09e" providerId="LiveId" clId="{0438D2E6-BF22-492E-9A89-025483FB01AE}" dt="2024-03-17T04:02:14.089" v="4470" actId="1076"/>
          <ac:spMkLst>
            <pc:docMk/>
            <pc:sldMk cId="3814827433" sldId="472"/>
            <ac:spMk id="43" creationId="{43C8E329-C972-41D0-A6B4-4A3DFB4D1E5B}"/>
          </ac:spMkLst>
        </pc:spChg>
        <pc:spChg chg="add mod">
          <ac:chgData name="hcy0731tw@outlook.com" userId="008e44666da2c09e" providerId="LiveId" clId="{0438D2E6-BF22-492E-9A89-025483FB01AE}" dt="2024-03-17T04:02:24.356" v="4477" actId="1076"/>
          <ac:spMkLst>
            <pc:docMk/>
            <pc:sldMk cId="3814827433" sldId="472"/>
            <ac:spMk id="44" creationId="{D0A7A293-B6D5-4EAA-ADB4-52B632D52EEE}"/>
          </ac:spMkLst>
        </pc:spChg>
        <pc:spChg chg="add mod">
          <ac:chgData name="hcy0731tw@outlook.com" userId="008e44666da2c09e" providerId="LiveId" clId="{0438D2E6-BF22-492E-9A89-025483FB01AE}" dt="2024-03-17T04:02:39.127" v="4490" actId="1037"/>
          <ac:spMkLst>
            <pc:docMk/>
            <pc:sldMk cId="3814827433" sldId="472"/>
            <ac:spMk id="45" creationId="{D921B0B1-DF54-4AAF-ACD4-C630B31BC226}"/>
          </ac:spMkLst>
        </pc:spChg>
        <pc:spChg chg="add mod">
          <ac:chgData name="hcy0731tw@outlook.com" userId="008e44666da2c09e" providerId="LiveId" clId="{0438D2E6-BF22-492E-9A89-025483FB01AE}" dt="2024-03-17T04:03:32.806" v="4507" actId="1076"/>
          <ac:spMkLst>
            <pc:docMk/>
            <pc:sldMk cId="3814827433" sldId="472"/>
            <ac:spMk id="46" creationId="{2DF74514-5B7A-4733-A941-CE42662FD424}"/>
          </ac:spMkLst>
        </pc:spChg>
        <pc:spChg chg="add del mod">
          <ac:chgData name="hcy0731tw@outlook.com" userId="008e44666da2c09e" providerId="LiveId" clId="{0438D2E6-BF22-492E-9A89-025483FB01AE}" dt="2024-03-17T04:04:39.570" v="4537" actId="478"/>
          <ac:spMkLst>
            <pc:docMk/>
            <pc:sldMk cId="3814827433" sldId="472"/>
            <ac:spMk id="47" creationId="{688327FF-FCB5-4C8F-B212-40991BD843E6}"/>
          </ac:spMkLst>
        </pc:spChg>
        <pc:spChg chg="mod">
          <ac:chgData name="hcy0731tw@outlook.com" userId="008e44666da2c09e" providerId="LiveId" clId="{0438D2E6-BF22-492E-9A89-025483FB01AE}" dt="2024-03-17T03:34:47.696" v="3887" actId="20577"/>
          <ac:spMkLst>
            <pc:docMk/>
            <pc:sldMk cId="3814827433" sldId="472"/>
            <ac:spMk id="86" creationId="{C7881153-E08D-411C-BAAE-C9426511CE16}"/>
          </ac:spMkLst>
        </pc:spChg>
        <pc:spChg chg="mod">
          <ac:chgData name="hcy0731tw@outlook.com" userId="008e44666da2c09e" providerId="LiveId" clId="{0438D2E6-BF22-492E-9A89-025483FB01AE}" dt="2024-03-17T03:34:57.500" v="3917" actId="20577"/>
          <ac:spMkLst>
            <pc:docMk/>
            <pc:sldMk cId="3814827433" sldId="472"/>
            <ac:spMk id="88" creationId="{2F743279-3C3A-486C-B34D-1493F587514B}"/>
          </ac:spMkLst>
        </pc:spChg>
        <pc:grpChg chg="add mod">
          <ac:chgData name="hcy0731tw@outlook.com" userId="008e44666da2c09e" providerId="LiveId" clId="{0438D2E6-BF22-492E-9A89-025483FB01AE}" dt="2024-03-17T03:57:02.733" v="4091" actId="1076"/>
          <ac:grpSpMkLst>
            <pc:docMk/>
            <pc:sldMk cId="3814827433" sldId="472"/>
            <ac:grpSpMk id="17" creationId="{1498587F-5269-4916-817E-DB25E3329721}"/>
          </ac:grpSpMkLst>
        </pc:grpChg>
        <pc:picChg chg="del">
          <ac:chgData name="hcy0731tw@outlook.com" userId="008e44666da2c09e" providerId="LiveId" clId="{0438D2E6-BF22-492E-9A89-025483FB01AE}" dt="2024-03-17T03:35:00.106" v="3918" actId="478"/>
          <ac:picMkLst>
            <pc:docMk/>
            <pc:sldMk cId="3814827433" sldId="472"/>
            <ac:picMk id="3" creationId="{1D40DE1C-CFEF-42B6-A1BE-55985D9E661A}"/>
          </ac:picMkLst>
        </pc:picChg>
        <pc:picChg chg="add del mod">
          <ac:chgData name="hcy0731tw@outlook.com" userId="008e44666da2c09e" providerId="LiveId" clId="{0438D2E6-BF22-492E-9A89-025483FB01AE}" dt="2024-03-17T03:48:30.077" v="4008" actId="478"/>
          <ac:picMkLst>
            <pc:docMk/>
            <pc:sldMk cId="3814827433" sldId="472"/>
            <ac:picMk id="5" creationId="{B538E654-29B8-48E7-AD8A-A744D15DEA7E}"/>
          </ac:picMkLst>
        </pc:picChg>
        <pc:picChg chg="del">
          <ac:chgData name="hcy0731tw@outlook.com" userId="008e44666da2c09e" providerId="LiveId" clId="{0438D2E6-BF22-492E-9A89-025483FB01AE}" dt="2024-03-17T03:35:00.474" v="3919" actId="478"/>
          <ac:picMkLst>
            <pc:docMk/>
            <pc:sldMk cId="3814827433" sldId="472"/>
            <ac:picMk id="6" creationId="{F12AA2A0-F845-4B0B-BA26-703D7D276CEA}"/>
          </ac:picMkLst>
        </pc:picChg>
        <pc:picChg chg="add mod">
          <ac:chgData name="hcy0731tw@outlook.com" userId="008e44666da2c09e" providerId="LiveId" clId="{0438D2E6-BF22-492E-9A89-025483FB01AE}" dt="2024-03-17T03:55:25.455" v="4062" actId="164"/>
          <ac:picMkLst>
            <pc:docMk/>
            <pc:sldMk cId="3814827433" sldId="472"/>
            <ac:picMk id="8" creationId="{B6570B68-D737-4B99-97AF-F1A2D2452E80}"/>
          </ac:picMkLst>
        </pc:picChg>
        <pc:cxnChg chg="add mod">
          <ac:chgData name="hcy0731tw@outlook.com" userId="008e44666da2c09e" providerId="LiveId" clId="{0438D2E6-BF22-492E-9A89-025483FB01AE}" dt="2024-03-17T03:55:25.455" v="4062" actId="164"/>
          <ac:cxnSpMkLst>
            <pc:docMk/>
            <pc:sldMk cId="3814827433" sldId="472"/>
            <ac:cxnSpMk id="10" creationId="{35BF067D-C454-429E-BB26-033CFD6CCB5A}"/>
          </ac:cxnSpMkLst>
        </pc:cxnChg>
        <pc:cxnChg chg="add mod">
          <ac:chgData name="hcy0731tw@outlook.com" userId="008e44666da2c09e" providerId="LiveId" clId="{0438D2E6-BF22-492E-9A89-025483FB01AE}" dt="2024-03-17T03:55:25.455" v="4062" actId="164"/>
          <ac:cxnSpMkLst>
            <pc:docMk/>
            <pc:sldMk cId="3814827433" sldId="472"/>
            <ac:cxnSpMk id="22" creationId="{815EAC60-F5D2-4C51-86CC-DFFEFA61EC55}"/>
          </ac:cxnSpMkLst>
        </pc:cxnChg>
        <pc:cxnChg chg="add mod">
          <ac:chgData name="hcy0731tw@outlook.com" userId="008e44666da2c09e" providerId="LiveId" clId="{0438D2E6-BF22-492E-9A89-025483FB01AE}" dt="2024-03-17T03:55:25.455" v="4062" actId="164"/>
          <ac:cxnSpMkLst>
            <pc:docMk/>
            <pc:sldMk cId="3814827433" sldId="472"/>
            <ac:cxnSpMk id="25" creationId="{484C0360-C9CD-40B6-85A2-B49B77A16D46}"/>
          </ac:cxnSpMkLst>
        </pc:cxnChg>
        <pc:cxnChg chg="add mod">
          <ac:chgData name="hcy0731tw@outlook.com" userId="008e44666da2c09e" providerId="LiveId" clId="{0438D2E6-BF22-492E-9A89-025483FB01AE}" dt="2024-03-17T03:58:13.858" v="4121" actId="14100"/>
          <ac:cxnSpMkLst>
            <pc:docMk/>
            <pc:sldMk cId="3814827433" sldId="472"/>
            <ac:cxnSpMk id="30" creationId="{79B1F4A7-1C6F-45DC-8148-F3FA76EA3779}"/>
          </ac:cxnSpMkLst>
        </pc:cxnChg>
      </pc:sldChg>
      <pc:sldChg chg="modSp add ord modTransition">
        <pc:chgData name="hcy0731tw@outlook.com" userId="008e44666da2c09e" providerId="LiveId" clId="{0438D2E6-BF22-492E-9A89-025483FB01AE}" dt="2024-03-17T04:13:52.837" v="4646"/>
        <pc:sldMkLst>
          <pc:docMk/>
          <pc:sldMk cId="2787271601" sldId="473"/>
        </pc:sldMkLst>
        <pc:spChg chg="mod">
          <ac:chgData name="hcy0731tw@outlook.com" userId="008e44666da2c09e" providerId="LiveId" clId="{0438D2E6-BF22-492E-9A89-025483FB01AE}" dt="2024-03-17T03:34:40.119" v="3883"/>
          <ac:spMkLst>
            <pc:docMk/>
            <pc:sldMk cId="2787271601" sldId="473"/>
            <ac:spMk id="5" creationId="{00000000-0000-0000-0000-000000000000}"/>
          </ac:spMkLst>
        </pc:spChg>
        <pc:spChg chg="mod">
          <ac:chgData name="hcy0731tw@outlook.com" userId="008e44666da2c09e" providerId="LiveId" clId="{0438D2E6-BF22-492E-9A89-025483FB01AE}" dt="2024-03-17T03:34:21.275" v="3880" actId="20577"/>
          <ac:spMkLst>
            <pc:docMk/>
            <pc:sldMk cId="2787271601" sldId="473"/>
            <ac:spMk id="6" creationId="{00000000-0000-0000-0000-000000000000}"/>
          </ac:spMkLst>
        </pc:spChg>
      </pc:sldChg>
      <pc:sldChg chg="add del">
        <pc:chgData name="hcy0731tw@outlook.com" userId="008e44666da2c09e" providerId="LiveId" clId="{0438D2E6-BF22-492E-9A89-025483FB01AE}" dt="2024-03-17T03:34:12.025" v="3877"/>
        <pc:sldMkLst>
          <pc:docMk/>
          <pc:sldMk cId="3251603979" sldId="473"/>
        </pc:sldMkLst>
      </pc:sldChg>
      <pc:sldMasterChg chg="addSp delSp modSp mod">
        <pc:chgData name="hcy0731tw@outlook.com" userId="008e44666da2c09e" providerId="LiveId" clId="{0438D2E6-BF22-492E-9A89-025483FB01AE}" dt="2024-03-17T01:28:10.970" v="645" actId="1076"/>
        <pc:sldMasterMkLst>
          <pc:docMk/>
          <pc:sldMasterMk cId="0" sldId="2147483648"/>
        </pc:sldMasterMkLst>
        <pc:grpChg chg="add del mod">
          <ac:chgData name="hcy0731tw@outlook.com" userId="008e44666da2c09e" providerId="LiveId" clId="{0438D2E6-BF22-492E-9A89-025483FB01AE}" dt="2024-03-17T01:28:04.021" v="642" actId="478"/>
          <ac:grpSpMkLst>
            <pc:docMk/>
            <pc:sldMasterMk cId="0" sldId="2147483648"/>
            <ac:grpSpMk id="7" creationId="{3DD4001A-F524-4F5C-A822-A7CC06522684}"/>
          </ac:grpSpMkLst>
        </pc:grpChg>
        <pc:grpChg chg="add del mod">
          <ac:chgData name="hcy0731tw@outlook.com" userId="008e44666da2c09e" providerId="LiveId" clId="{0438D2E6-BF22-492E-9A89-025483FB01AE}" dt="2024-03-17T01:21:50.877" v="630"/>
          <ac:grpSpMkLst>
            <pc:docMk/>
            <pc:sldMasterMk cId="0" sldId="2147483648"/>
            <ac:grpSpMk id="10" creationId="{0980863C-D90A-4DFD-B9FC-8D7AEBEDD4AF}"/>
          </ac:grpSpMkLst>
        </pc:grpChg>
        <pc:picChg chg="mod">
          <ac:chgData name="hcy0731tw@outlook.com" userId="008e44666da2c09e" providerId="LiveId" clId="{0438D2E6-BF22-492E-9A89-025483FB01AE}" dt="2024-03-17T01:17:57.403" v="626"/>
          <ac:picMkLst>
            <pc:docMk/>
            <pc:sldMasterMk cId="0" sldId="2147483648"/>
            <ac:picMk id="8" creationId="{2FF0E053-7258-41B2-AD41-ED0C388B37AA}"/>
          </ac:picMkLst>
        </pc:picChg>
        <pc:picChg chg="mod">
          <ac:chgData name="hcy0731tw@outlook.com" userId="008e44666da2c09e" providerId="LiveId" clId="{0438D2E6-BF22-492E-9A89-025483FB01AE}" dt="2024-03-17T01:20:14.200" v="628" actId="1076"/>
          <ac:picMkLst>
            <pc:docMk/>
            <pc:sldMasterMk cId="0" sldId="2147483648"/>
            <ac:picMk id="9" creationId="{B57C0D64-F7E5-4317-AAB3-EEEE1FC13B01}"/>
          </ac:picMkLst>
        </pc:picChg>
        <pc:picChg chg="mod">
          <ac:chgData name="hcy0731tw@outlook.com" userId="008e44666da2c09e" providerId="LiveId" clId="{0438D2E6-BF22-492E-9A89-025483FB01AE}" dt="2024-03-17T01:21:48.970" v="629"/>
          <ac:picMkLst>
            <pc:docMk/>
            <pc:sldMasterMk cId="0" sldId="2147483648"/>
            <ac:picMk id="11" creationId="{575313B5-62A5-4AF1-99B9-B493CD3AD31E}"/>
          </ac:picMkLst>
        </pc:picChg>
        <pc:picChg chg="mod">
          <ac:chgData name="hcy0731tw@outlook.com" userId="008e44666da2c09e" providerId="LiveId" clId="{0438D2E6-BF22-492E-9A89-025483FB01AE}" dt="2024-03-17T01:21:48.970" v="629"/>
          <ac:picMkLst>
            <pc:docMk/>
            <pc:sldMasterMk cId="0" sldId="2147483648"/>
            <ac:picMk id="12" creationId="{6ED12EFC-8C82-4683-9ECE-A420A266992E}"/>
          </ac:picMkLst>
        </pc:picChg>
        <pc:picChg chg="add del mod">
          <ac:chgData name="hcy0731tw@outlook.com" userId="008e44666da2c09e" providerId="LiveId" clId="{0438D2E6-BF22-492E-9A89-025483FB01AE}" dt="2024-03-17T01:24:30.701" v="638"/>
          <ac:picMkLst>
            <pc:docMk/>
            <pc:sldMasterMk cId="0" sldId="2147483648"/>
            <ac:picMk id="14" creationId="{FEA8BA6E-913F-432B-A69E-02C7642C3C11}"/>
          </ac:picMkLst>
        </pc:picChg>
        <pc:picChg chg="add del mod">
          <ac:chgData name="hcy0731tw@outlook.com" userId="008e44666da2c09e" providerId="LiveId" clId="{0438D2E6-BF22-492E-9A89-025483FB01AE}" dt="2024-03-17T01:27:52.084" v="641" actId="21"/>
          <ac:picMkLst>
            <pc:docMk/>
            <pc:sldMasterMk cId="0" sldId="2147483648"/>
            <ac:picMk id="16" creationId="{5EF33D3A-A332-4A50-A744-4B73684F448A}"/>
          </ac:picMkLst>
        </pc:picChg>
        <pc:picChg chg="add mod">
          <ac:chgData name="hcy0731tw@outlook.com" userId="008e44666da2c09e" providerId="LiveId" clId="{0438D2E6-BF22-492E-9A89-025483FB01AE}" dt="2024-03-17T01:28:10.970" v="645" actId="1076"/>
          <ac:picMkLst>
            <pc:docMk/>
            <pc:sldMasterMk cId="0" sldId="2147483648"/>
            <ac:picMk id="19" creationId="{C8EF3A9B-5B71-4577-988D-591A8B925C5D}"/>
          </ac:picMkLst>
        </pc:picChg>
        <pc:picChg chg="add del">
          <ac:chgData name="hcy0731tw@outlook.com" userId="008e44666da2c09e" providerId="LiveId" clId="{0438D2E6-BF22-492E-9A89-025483FB01AE}" dt="2024-03-17T01:23:29.003" v="632"/>
          <ac:picMkLst>
            <pc:docMk/>
            <pc:sldMasterMk cId="0" sldId="2147483648"/>
            <ac:picMk id="1026" creationId="{F14288DA-CA65-4C46-9C0A-D92D451AF477}"/>
          </ac:picMkLst>
        </pc:picChg>
        <pc:picChg chg="add del">
          <ac:chgData name="hcy0731tw@outlook.com" userId="008e44666da2c09e" providerId="LiveId" clId="{0438D2E6-BF22-492E-9A89-025483FB01AE}" dt="2024-03-17T01:23:43.395" v="634"/>
          <ac:picMkLst>
            <pc:docMk/>
            <pc:sldMasterMk cId="0" sldId="2147483648"/>
            <ac:picMk id="1028" creationId="{776A9416-651A-435F-8AE7-A5E55AF19F78}"/>
          </ac:picMkLst>
        </pc:picChg>
      </pc:sldMasterChg>
      <pc:sldMasterChg chg="addSp modTransition modSldLayout">
        <pc:chgData name="hcy0731tw@outlook.com" userId="008e44666da2c09e" providerId="LiveId" clId="{0438D2E6-BF22-492E-9A89-025483FB01AE}" dt="2024-03-17T01:28:39.307" v="646"/>
        <pc:sldMasterMkLst>
          <pc:docMk/>
          <pc:sldMasterMk cId="804139518" sldId="2147483676"/>
        </pc:sldMasterMkLst>
        <pc:picChg chg="add">
          <ac:chgData name="hcy0731tw@outlook.com" userId="008e44666da2c09e" providerId="LiveId" clId="{0438D2E6-BF22-492E-9A89-025483FB01AE}" dt="2024-03-17T01:28:39.307" v="646"/>
          <ac:picMkLst>
            <pc:docMk/>
            <pc:sldMasterMk cId="804139518" sldId="2147483676"/>
            <ac:picMk id="11" creationId="{2C357CF2-A910-4ADC-879A-7B96DDEF3B9D}"/>
          </ac:picMkLst>
        </pc:picChg>
        <pc:sldLayoutChg chg="modTransition">
          <pc:chgData name="hcy0731tw@outlook.com" userId="008e44666da2c09e" providerId="LiveId" clId="{0438D2E6-BF22-492E-9A89-025483FB01AE}" dt="2024-03-17T01:28:39.307" v="646"/>
          <pc:sldLayoutMkLst>
            <pc:docMk/>
            <pc:sldMasterMk cId="3996773309" sldId="2147483688"/>
            <pc:sldLayoutMk cId="2484823456" sldId="2147483668"/>
          </pc:sldLayoutMkLst>
        </pc:sldLayoutChg>
        <pc:sldLayoutChg chg="modTransition">
          <pc:chgData name="hcy0731tw@outlook.com" userId="008e44666da2c09e" providerId="LiveId" clId="{0438D2E6-BF22-492E-9A89-025483FB01AE}" dt="2024-03-17T01:28:39.307" v="646"/>
          <pc:sldLayoutMkLst>
            <pc:docMk/>
            <pc:sldMasterMk cId="804139518" sldId="2147483676"/>
            <pc:sldLayoutMk cId="2789859018" sldId="2147483683"/>
          </pc:sldLayoutMkLst>
        </pc:sldLayoutChg>
      </pc:sldMasterChg>
      <pc:sldMasterChg chg="addSp delSp modSp mod modTransition modSldLayout">
        <pc:chgData name="hcy0731tw@outlook.com" userId="008e44666da2c09e" providerId="LiveId" clId="{0438D2E6-BF22-492E-9A89-025483FB01AE}" dt="2024-03-17T01:30:59.759" v="679" actId="1076"/>
        <pc:sldMasterMkLst>
          <pc:docMk/>
          <pc:sldMasterMk cId="3996773309" sldId="2147483688"/>
        </pc:sldMasterMkLst>
        <pc:spChg chg="mod">
          <ac:chgData name="hcy0731tw@outlook.com" userId="008e44666da2c09e" providerId="LiveId" clId="{0438D2E6-BF22-492E-9A89-025483FB01AE}" dt="2024-03-17T01:29:40.515" v="653" actId="1076"/>
          <ac:spMkLst>
            <pc:docMk/>
            <pc:sldMasterMk cId="3996773309" sldId="2147483688"/>
            <ac:spMk id="9" creationId="{00000000-0000-0000-0000-000000000000}"/>
          </ac:spMkLst>
        </pc:spChg>
        <pc:picChg chg="add mod">
          <ac:chgData name="hcy0731tw@outlook.com" userId="008e44666da2c09e" providerId="LiveId" clId="{0438D2E6-BF22-492E-9A89-025483FB01AE}" dt="2024-03-17T01:30:04.295" v="659" actId="1076"/>
          <ac:picMkLst>
            <pc:docMk/>
            <pc:sldMasterMk cId="3996773309" sldId="2147483688"/>
            <ac:picMk id="10" creationId="{452675A6-1B63-4171-B86D-33C8BF483F89}"/>
          </ac:picMkLst>
        </pc:picChg>
        <pc:picChg chg="add mod">
          <ac:chgData name="hcy0731tw@outlook.com" userId="008e44666da2c09e" providerId="LiveId" clId="{0438D2E6-BF22-492E-9A89-025483FB01AE}" dt="2024-03-17T01:30:16.874" v="663" actId="1076"/>
          <ac:picMkLst>
            <pc:docMk/>
            <pc:sldMasterMk cId="3996773309" sldId="2147483688"/>
            <ac:picMk id="11" creationId="{1C153B39-8B0C-4C31-9F6C-EEA2AF91F581}"/>
          </ac:picMkLst>
        </pc:picChg>
        <pc:picChg chg="add del mod">
          <ac:chgData name="hcy0731tw@outlook.com" userId="008e44666da2c09e" providerId="LiveId" clId="{0438D2E6-BF22-492E-9A89-025483FB01AE}" dt="2024-03-17T01:30:51.274" v="677" actId="478"/>
          <ac:picMkLst>
            <pc:docMk/>
            <pc:sldMasterMk cId="3996773309" sldId="2147483688"/>
            <ac:picMk id="13" creationId="{6469321E-6BE0-4572-95C7-8DF19D2175D5}"/>
          </ac:picMkLst>
        </pc:picChg>
        <pc:picChg chg="add mod">
          <ac:chgData name="hcy0731tw@outlook.com" userId="008e44666da2c09e" providerId="LiveId" clId="{0438D2E6-BF22-492E-9A89-025483FB01AE}" dt="2024-03-17T01:30:44.054" v="675" actId="1076"/>
          <ac:picMkLst>
            <pc:docMk/>
            <pc:sldMasterMk cId="3996773309" sldId="2147483688"/>
            <ac:picMk id="14" creationId="{A14FCE60-E574-49B1-B87F-3FCBAD8A5C6E}"/>
          </ac:picMkLst>
        </pc:picChg>
        <pc:picChg chg="add mod">
          <ac:chgData name="hcy0731tw@outlook.com" userId="008e44666da2c09e" providerId="LiveId" clId="{0438D2E6-BF22-492E-9A89-025483FB01AE}" dt="2024-03-17T01:30:59.759" v="679" actId="1076"/>
          <ac:picMkLst>
            <pc:docMk/>
            <pc:sldMasterMk cId="3996773309" sldId="2147483688"/>
            <ac:picMk id="15" creationId="{735972E4-B3A9-46C0-AB03-3954F7E9D6DC}"/>
          </ac:picMkLst>
        </pc:picChg>
        <pc:sldLayoutChg chg="delSp mod">
          <pc:chgData name="hcy0731tw@outlook.com" userId="008e44666da2c09e" providerId="LiveId" clId="{0438D2E6-BF22-492E-9A89-025483FB01AE}" dt="2024-03-17T01:29:09.441" v="650" actId="478"/>
          <pc:sldLayoutMkLst>
            <pc:docMk/>
            <pc:sldMasterMk cId="3996773309" sldId="2147483688"/>
            <pc:sldLayoutMk cId="456580401" sldId="2147483690"/>
          </pc:sldLayoutMkLst>
          <pc:spChg chg="del">
            <ac:chgData name="hcy0731tw@outlook.com" userId="008e44666da2c09e" providerId="LiveId" clId="{0438D2E6-BF22-492E-9A89-025483FB01AE}" dt="2024-03-17T01:29:09.441" v="650" actId="478"/>
            <ac:spMkLst>
              <pc:docMk/>
              <pc:sldMasterMk cId="3996773309" sldId="2147483688"/>
              <pc:sldLayoutMk cId="456580401" sldId="2147483690"/>
              <ac:spMk id="6" creationId="{00000000-0000-0000-0000-000000000000}"/>
            </ac:spMkLst>
          </pc:spChg>
          <pc:cxnChg chg="del">
            <ac:chgData name="hcy0731tw@outlook.com" userId="008e44666da2c09e" providerId="LiveId" clId="{0438D2E6-BF22-492E-9A89-025483FB01AE}" dt="2024-03-17T01:29:07.481" v="649" actId="478"/>
            <ac:cxnSpMkLst>
              <pc:docMk/>
              <pc:sldMasterMk cId="3996773309" sldId="2147483688"/>
              <pc:sldLayoutMk cId="456580401" sldId="2147483690"/>
              <ac:cxnSpMk id="8" creationId="{00000000-0000-0000-0000-000000000000}"/>
            </ac:cxnSpMkLst>
          </pc:cxnChg>
        </pc:sldLayoutChg>
        <pc:sldLayoutChg chg="modTransition">
          <pc:chgData name="hcy0731tw@outlook.com" userId="008e44666da2c09e" providerId="LiveId" clId="{0438D2E6-BF22-492E-9A89-025483FB01AE}" dt="2024-03-17T01:28:50.980" v="648"/>
          <pc:sldLayoutMkLst>
            <pc:docMk/>
            <pc:sldMasterMk cId="3996773309" sldId="2147483688"/>
            <pc:sldLayoutMk cId="3916087521" sldId="2147483695"/>
          </pc:sldLayoutMkLst>
        </pc:sldLayoutChg>
      </pc:sldMasterChg>
      <pc:sldMasterChg chg="addSp modTransition modSldLayout">
        <pc:chgData name="hcy0731tw@outlook.com" userId="008e44666da2c09e" providerId="LiveId" clId="{0438D2E6-BF22-492E-9A89-025483FB01AE}" dt="2024-03-17T03:21:16.581" v="3705"/>
        <pc:sldMasterMkLst>
          <pc:docMk/>
          <pc:sldMasterMk cId="1681238891" sldId="2147483700"/>
        </pc:sldMasterMkLst>
        <pc:picChg chg="add">
          <ac:chgData name="hcy0731tw@outlook.com" userId="008e44666da2c09e" providerId="LiveId" clId="{0438D2E6-BF22-492E-9A89-025483FB01AE}" dt="2024-03-17T03:20:57.093" v="3704"/>
          <ac:picMkLst>
            <pc:docMk/>
            <pc:sldMasterMk cId="1681238891" sldId="2147483700"/>
            <ac:picMk id="11" creationId="{1BA98D3D-ACC8-4006-ADEE-9B9FCD19BEC6}"/>
          </ac:picMkLst>
        </pc:picChg>
        <pc:picChg chg="add">
          <ac:chgData name="hcy0731tw@outlook.com" userId="008e44666da2c09e" providerId="LiveId" clId="{0438D2E6-BF22-492E-9A89-025483FB01AE}" dt="2024-03-17T03:20:57.093" v="3704"/>
          <ac:picMkLst>
            <pc:docMk/>
            <pc:sldMasterMk cId="1681238891" sldId="2147483700"/>
            <ac:picMk id="12" creationId="{994ACE78-3CFE-405A-AEB9-4656F555CA7D}"/>
          </ac:picMkLst>
        </pc:picChg>
        <pc:picChg chg="add">
          <ac:chgData name="hcy0731tw@outlook.com" userId="008e44666da2c09e" providerId="LiveId" clId="{0438D2E6-BF22-492E-9A89-025483FB01AE}" dt="2024-03-17T03:20:57.093" v="3704"/>
          <ac:picMkLst>
            <pc:docMk/>
            <pc:sldMasterMk cId="1681238891" sldId="2147483700"/>
            <ac:picMk id="13" creationId="{3017524C-2D87-4A19-BC86-66CF66062DC9}"/>
          </ac:picMkLst>
        </pc:picChg>
        <pc:picChg chg="add">
          <ac:chgData name="hcy0731tw@outlook.com" userId="008e44666da2c09e" providerId="LiveId" clId="{0438D2E6-BF22-492E-9A89-025483FB01AE}" dt="2024-03-17T03:20:57.093" v="3704"/>
          <ac:picMkLst>
            <pc:docMk/>
            <pc:sldMasterMk cId="1681238891" sldId="2147483700"/>
            <ac:picMk id="14" creationId="{ED259C06-E6AD-4635-B6A4-3C78A0E18B4B}"/>
          </ac:picMkLst>
        </pc:picChg>
        <pc:sldLayoutChg chg="modTransition">
          <pc:chgData name="hcy0731tw@outlook.com" userId="008e44666da2c09e" providerId="LiveId" clId="{0438D2E6-BF22-492E-9A89-025483FB01AE}" dt="2024-03-17T03:21:16.581" v="3705"/>
          <pc:sldLayoutMkLst>
            <pc:docMk/>
            <pc:sldMasterMk cId="1681238891" sldId="2147483700"/>
            <pc:sldLayoutMk cId="712193611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F8513-A743-4602-9E9F-CEEE9A802B5E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102C-FAD4-459D-8C7A-106E6431C5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3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1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BBC4-59AB-4167-B93C-10D0FF75D3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8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BBC4-59AB-4167-B93C-10D0FF75D3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5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15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80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22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64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6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BBC4-59AB-4167-B93C-10D0FF75D3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56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0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51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BBC4-59AB-4167-B93C-10D0FF75D3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23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21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3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BBC4-59AB-4167-B93C-10D0FF75D3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9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6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BBC4-59AB-4167-B93C-10D0FF75D3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8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2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BBC4-59AB-4167-B93C-10D0FF75D3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9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7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4BBC4-59AB-4167-B93C-10D0FF75D3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2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829" y="601910"/>
            <a:ext cx="6421310" cy="1906662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829" y="2649221"/>
            <a:ext cx="6421310" cy="7334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9829" y="247057"/>
            <a:ext cx="3672983" cy="2319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415"/>
            <a:ext cx="608264" cy="377800"/>
          </a:xfrm>
        </p:spPr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50978" y="599415"/>
            <a:ext cx="0" cy="19091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415"/>
            <a:ext cx="0" cy="8006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1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663102"/>
            <a:ext cx="1211807" cy="343230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1021" y="663102"/>
            <a:ext cx="5804105" cy="343230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079333" y="539621"/>
            <a:ext cx="1211807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4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949428"/>
      </p:ext>
    </p:extLst>
  </p:cSld>
  <p:clrMapOvr>
    <a:masterClrMapping/>
  </p:clrMapOvr>
  <p:transition spd="med" advClick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3" y="196280"/>
            <a:ext cx="144024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 defTabSz="685658"/>
            <a:endParaRPr lang="zh-CN" altLang="en-US" sz="140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37"/>
          <p:cNvSpPr txBox="1"/>
          <p:nvPr userDrawn="1"/>
        </p:nvSpPr>
        <p:spPr>
          <a:xfrm>
            <a:off x="216273" y="196280"/>
            <a:ext cx="2190835" cy="315536"/>
          </a:xfrm>
          <a:prstGeom prst="rect">
            <a:avLst/>
          </a:prstGeom>
          <a:noFill/>
        </p:spPr>
        <p:txBody>
          <a:bodyPr wrap="none" lIns="68572" tIns="34286" rIns="68572" bIns="34286" rtlCol="0">
            <a:normAutofit/>
          </a:bodyPr>
          <a:lstStyle/>
          <a:p>
            <a:pPr defTabSz="685658"/>
            <a:r>
              <a:rPr lang="zh-TW" altLang="zh-TW" sz="160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點選新增相關標題文字</a:t>
            </a:r>
          </a:p>
        </p:txBody>
      </p:sp>
      <p:sp>
        <p:nvSpPr>
          <p:cNvPr id="4" name="文本框 38"/>
          <p:cNvSpPr txBox="1"/>
          <p:nvPr userDrawn="1"/>
        </p:nvSpPr>
        <p:spPr>
          <a:xfrm>
            <a:off x="265225" y="521327"/>
            <a:ext cx="2038917" cy="205732"/>
          </a:xfrm>
          <a:prstGeom prst="rect">
            <a:avLst/>
          </a:prstGeom>
          <a:noFill/>
        </p:spPr>
        <p:txBody>
          <a:bodyPr wrap="square" lIns="68572" tIns="34286" rIns="68572" bIns="34286" rtlCol="0">
            <a:normAutofit/>
          </a:bodyPr>
          <a:lstStyle/>
          <a:p>
            <a:pPr algn="dist" defTabSz="685658"/>
            <a:r>
              <a:rPr lang="zh-TW" altLang="zh-TW" sz="90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加入相關標題詞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586676"/>
      </p:ext>
    </p:extLst>
  </p:cSld>
  <p:clrMapOvr>
    <a:masterClrMapping/>
  </p:clrMapOvr>
  <p:transition spd="med" advClick="0"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73"/>
            <a:ext cx="3276600" cy="2313387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969"/>
            <a:ext cx="3383973" cy="323935"/>
          </a:xfrm>
          <a:prstGeom prst="rect">
            <a:avLst/>
          </a:prstGeom>
        </p:spPr>
        <p:txBody>
          <a:bodyPr vert="horz" lIns="0" tIns="40504" rIns="0" bIns="40504" anchor="t">
            <a:normAutofit fontScale="525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953"/>
            <a:ext cx="3383973" cy="171391"/>
          </a:xfrm>
          <a:prstGeom prst="rect">
            <a:avLst/>
          </a:prstGeom>
        </p:spPr>
        <p:txBody>
          <a:bodyPr vert="horz" lIns="0" tIns="40504" rIns="0" bIns="40504" anchor="ctr">
            <a:normAutofit fontScale="45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終極PowerPoint模板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6" y="3614484"/>
            <a:ext cx="3366029" cy="115300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zh-TW" altLang="zh-TW" sz="1000">
                <a:latin typeface="Source Han Sans TC"/>
                <a:ea typeface="Source Han Sans TC"/>
              </a:rPr>
              <a:t>客戶很重要，有了客戶就會跟著客戶走。Fusce diam totortor，mattis quis dapibus vitae，euismod non purus. Maecenas ut lacus </a:t>
            </a:r>
          </a:p>
        </p:txBody>
      </p:sp>
    </p:spTree>
    <p:extLst>
      <p:ext uri="{BB962C8B-B14F-4D97-AF65-F5344CB8AC3E}">
        <p14:creationId xmlns:p14="http://schemas.microsoft.com/office/powerpoint/2010/main" val="248482345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105297"/>
      </p:ext>
    </p:extLst>
  </p:cSld>
  <p:clrMapOvr>
    <a:masterClrMapping/>
  </p:clrMapOvr>
  <p:transition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2BF0E76-E6F9-4125-90CD-90F8EE17D5E5}" type="datetime1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fld id="{916F26BD-DE47-4663-A93D-9EEAA4334141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01821"/>
      </p:ext>
    </p:extLst>
  </p:cSld>
  <p:clrMapOvr>
    <a:masterClrMapping/>
  </p:clrMapOvr>
  <p:transition spd="slow" advClick="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73050" y="512920"/>
            <a:ext cx="6489700" cy="52403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按一下可編輯主標題樣式</a:t>
            </a: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384"/>
            <a:ext cx="6489700" cy="28588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按一下以編輯母版文字樣式</a:t>
            </a:r>
          </a:p>
        </p:txBody>
      </p:sp>
    </p:spTree>
    <p:extLst>
      <p:ext uri="{BB962C8B-B14F-4D97-AF65-F5344CB8AC3E}">
        <p14:creationId xmlns:p14="http://schemas.microsoft.com/office/powerpoint/2010/main" val="24222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16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504" y="368836"/>
            <a:ext cx="1292956" cy="300150"/>
          </a:xfrm>
          <a:prstGeom prst="rect">
            <a:avLst/>
          </a:prstGeom>
          <a:noFill/>
        </p:spPr>
        <p:txBody>
          <a:bodyPr wrap="none" lIns="68577" tIns="34289" rIns="68577" bIns="34289" rtlCol="0">
            <a:normAutofit/>
          </a:bodyPr>
          <a:lstStyle/>
          <a:p>
            <a:pPr lvl="0" algn="ctr"/>
            <a:r>
              <a:rPr lang="zh-TW" altLang="zh-TW" sz="1500" b="1">
                <a:solidFill>
                  <a:prstClr val="black">
                    <a:lumMod val="65000"/>
                    <a:lumOff val="35000"/>
                  </a:prstClr>
                </a:solidFill>
                <a:latin typeface="Source Han Sans TC"/>
                <a:ea typeface="Source Han Sans TC"/>
                <a:sym typeface="Arial" panose="020B0604020202020204" pitchFamily="34" charset="0"/>
              </a:rPr>
              <a:t>點擊新增標題</a:t>
            </a:r>
            <a:endParaRPr lang="en-US" altLang="zh-CN" sz="1500" b="1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2496"/>
            <a:ext cx="2562232" cy="342898"/>
          </a:xfrm>
          <a:prstGeom prst="rect">
            <a:avLst/>
          </a:prstGeom>
          <a:noFill/>
        </p:spPr>
        <p:txBody>
          <a:bodyPr wrap="square" lIns="68577" tIns="34289" rIns="68577" bIns="34289" rtlCol="0">
            <a:normAutofit/>
          </a:bodyPr>
          <a:lstStyle/>
          <a:p>
            <a:pPr algn="ctr"/>
            <a:r>
              <a:rPr lang="zh-TW" altLang="zh-TW" sz="90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C"/>
                <a:ea typeface="Source Han Sans TC"/>
                <a:cs typeface="Open Sans" panose="020B0606030504020204" pitchFamily="34" charset="0"/>
                <a:sym typeface="Arial" panose="020B0604020202020204" pitchFamily="34" charset="0"/>
              </a:rPr>
              <a:t>您的內容打在這裡，或透過複製文字後在此選擇貼上，並選擇只保留文字。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Open Sans" panose="020B0606030504020204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4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80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51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:p159="http://schemas.microsoft.com/office/powerpoint/2015/09/main" xmlns:p14="http://schemas.microsoft.com/office/powerpoint/2010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10" y="1317504"/>
            <a:ext cx="6421935" cy="1416400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2855528"/>
            <a:ext cx="6412493" cy="759931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415"/>
            <a:ext cx="0" cy="2134489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9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854"/>
            <a:ext cx="7140118" cy="79472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021" y="1508624"/>
            <a:ext cx="3456432" cy="2579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095" y="1513474"/>
            <a:ext cx="3453098" cy="25819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415"/>
            <a:ext cx="0" cy="8006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8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309"/>
            <a:ext cx="7140118" cy="79248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1515130"/>
            <a:ext cx="3456432" cy="6016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021" y="2118856"/>
            <a:ext cx="3456432" cy="198395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1093" y="1517721"/>
            <a:ext cx="3456432" cy="60186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1094" y="2116772"/>
            <a:ext cx="3456432" cy="19786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28765" y="599415"/>
            <a:ext cx="0" cy="8006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28765" y="599415"/>
            <a:ext cx="0" cy="8006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9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87521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82" y="599415"/>
            <a:ext cx="2387346" cy="168585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416"/>
            <a:ext cx="4509353" cy="3495198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404861"/>
            <a:ext cx="2388742" cy="168665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415"/>
            <a:ext cx="0" cy="168585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1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740"/>
            <a:ext cx="3055900" cy="3863018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71" y="847396"/>
            <a:ext cx="4085880" cy="137336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2167"/>
            <a:ext cx="2093378" cy="290064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360223"/>
            <a:ext cx="4080028" cy="1503270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1021" y="4103659"/>
            <a:ext cx="4080029" cy="240166"/>
          </a:xfrm>
        </p:spPr>
        <p:txBody>
          <a:bodyPr/>
          <a:lstStyle>
            <a:lvl1pPr algn="l">
              <a:defRPr/>
            </a:lvl1pPr>
          </a:lstStyle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1183" y="239054"/>
            <a:ext cx="4090106" cy="24077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28765" y="599415"/>
            <a:ext cx="0" cy="162134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1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12266"/>
            <a:ext cx="9144000" cy="309007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/>
          <a:srcRect t="2769" b="-2769"/>
          <a:stretch/>
        </p:blipFill>
        <p:spPr>
          <a:xfrm>
            <a:off x="0" y="4603138"/>
            <a:ext cx="9144000" cy="5573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022" y="603576"/>
            <a:ext cx="7140119" cy="787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2" y="1512266"/>
            <a:ext cx="7140119" cy="258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855"/>
            <a:ext cx="2625536" cy="231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0DD7-6358-4E35-981D-64C57D7D925A}" type="datetimeFigureOut">
              <a:rPr lang="zh-TW" altLang="zh-TW" sz="1100" smtClean="0">
                <a:latin typeface="Source Han Sans TC"/>
                <a:ea typeface="Source Han Sans TC"/>
              </a:rPr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22" y="247057"/>
            <a:ext cx="4391789" cy="231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415"/>
            <a:ext cx="608264" cy="377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25567DBE-345A-4DFC-A5AF-A1AA18485CC9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607701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452675A6-1B63-4171-B86D-33C8BF483F8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95" y="3334395"/>
            <a:ext cx="1552575" cy="14192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C153B39-8B0C-4C31-9F6C-EEA2AF91F58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0" y="4351152"/>
            <a:ext cx="229453" cy="21213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14FCE60-E574-49B1-B87F-3FCBAD8A5C6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47" y="4249648"/>
            <a:ext cx="229453" cy="21213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35972E4-B3A9-46C0-AB03-3954F7E9D6DC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41" y="4354418"/>
            <a:ext cx="229453" cy="2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chals22/coffee-dataset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legal-upresso.com.tw/2021/08/17/arabica-vs-robust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681FC3-544F-4F08-9A8A-2FAB056EC9D5}"/>
              </a:ext>
            </a:extLst>
          </p:cNvPr>
          <p:cNvSpPr/>
          <p:nvPr/>
        </p:nvSpPr>
        <p:spPr>
          <a:xfrm>
            <a:off x="1295636" y="1240396"/>
            <a:ext cx="6768752" cy="244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3" name="矩形 259">
            <a:extLst>
              <a:ext uri="{FF2B5EF4-FFF2-40B4-BE49-F238E27FC236}">
                <a16:creationId xmlns:a16="http://schemas.microsoft.com/office/drawing/2014/main" id="{13EDCBB3-C12A-4D4A-B490-61F3F8EB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994" y="1146378"/>
            <a:ext cx="3384233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zh-TW" altLang="zh-TW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FA69C4-FBAB-4487-B0A9-A69B7A96041E}"/>
              </a:ext>
            </a:extLst>
          </p:cNvPr>
          <p:cNvCxnSpPr/>
          <p:nvPr/>
        </p:nvCxnSpPr>
        <p:spPr>
          <a:xfrm>
            <a:off x="2340260" y="251706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213644E-5DA1-4E90-B0BE-65C06BAD2683}"/>
              </a:ext>
            </a:extLst>
          </p:cNvPr>
          <p:cNvSpPr/>
          <p:nvPr/>
        </p:nvSpPr>
        <p:spPr>
          <a:xfrm>
            <a:off x="1439652" y="2608548"/>
            <a:ext cx="6480719" cy="896320"/>
          </a:xfrm>
          <a:prstGeom prst="rect">
            <a:avLst/>
          </a:prstGeom>
        </p:spPr>
        <p:txBody>
          <a:bodyPr wrap="square" lIns="68561" tIns="34280" rIns="68561" bIns="3428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資料描述</a:t>
            </a:r>
            <a:r>
              <a:rPr lang="en-US" altLang="zh-TW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國際咖啡組織</a:t>
            </a:r>
            <a:r>
              <a:rPr lang="en-US" altLang="zh-TW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(International Coffee Organization)</a:t>
            </a:r>
            <a:r>
              <a:rPr lang="zh-TW" altLang="en-US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資料集中的咖啡經濟指標</a:t>
            </a:r>
            <a:endParaRPr lang="en-US" altLang="zh-TW" sz="9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使用語言</a:t>
            </a:r>
            <a:r>
              <a:rPr lang="en-US" altLang="zh-TW" sz="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:Python</a:t>
            </a:r>
            <a:r>
              <a:rPr lang="en-US" altLang="zh-TW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en-US" altLang="zh-TW" sz="9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IDE:jypyter</a:t>
            </a:r>
            <a:r>
              <a:rPr lang="en-US" altLang="zh-TW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lab)</a:t>
            </a:r>
          </a:p>
          <a:p>
            <a:pPr algn="ctr">
              <a:lnSpc>
                <a:spcPct val="150000"/>
              </a:lnSpc>
            </a:pPr>
            <a:r>
              <a:rPr lang="zh-TW" altLang="en-US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資料來源</a:t>
            </a:r>
            <a:r>
              <a:rPr lang="en-US" altLang="zh-TW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 – </a:t>
            </a:r>
            <a:r>
              <a:rPr lang="en-US" altLang="zh-TW" sz="9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kaggle</a:t>
            </a:r>
            <a:r>
              <a:rPr lang="zh-TW" altLang="en-US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       ：</a:t>
            </a:r>
            <a:r>
              <a:rPr lang="en-US" altLang="zh-TW" sz="9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https://www.kaggle.com/datasets/michals22/coffee-dataset/data</a:t>
            </a:r>
            <a:endParaRPr lang="en-US" altLang="zh-TW" sz="900" dirty="0">
              <a:solidFill>
                <a:srgbClr val="0000F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資料來源</a:t>
            </a:r>
            <a:r>
              <a:rPr lang="en-US" altLang="zh-TW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2 -</a:t>
            </a:r>
            <a:r>
              <a:rPr lang="zh-TW" altLang="en-US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咖啡豆的區別 ：  </a:t>
            </a:r>
            <a:r>
              <a:rPr lang="en-US" altLang="zh-TW" sz="9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https://www.legal-upresso.com.tw/2021/08/17/arabica-vs-robusta/</a:t>
            </a:r>
            <a:endParaRPr lang="zh-TW" altLang="zh-TW" sz="900" dirty="0">
              <a:solidFill>
                <a:srgbClr val="0000F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9FF9F5-EF9C-4B24-9CA8-6003A140B788}"/>
              </a:ext>
            </a:extLst>
          </p:cNvPr>
          <p:cNvSpPr/>
          <p:nvPr/>
        </p:nvSpPr>
        <p:spPr>
          <a:xfrm>
            <a:off x="3009698" y="2212504"/>
            <a:ext cx="3060340" cy="342880"/>
          </a:xfrm>
          <a:prstGeom prst="rect">
            <a:avLst/>
          </a:prstGeom>
        </p:spPr>
        <p:txBody>
          <a:bodyPr wrap="square" lIns="68561" tIns="34280" rIns="68561" bIns="34280">
            <a:norm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coffee-datasets</a:t>
            </a:r>
            <a:endParaRPr lang="zh-TW" altLang="zh-TW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4" name="文本框 226">
            <a:extLst>
              <a:ext uri="{FF2B5EF4-FFF2-40B4-BE49-F238E27FC236}">
                <a16:creationId xmlns:a16="http://schemas.microsoft.com/office/drawing/2014/main" id="{4004D5F7-B849-40EE-881C-D9708EFFC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80" y="1511419"/>
            <a:ext cx="4291222" cy="64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Kaggle Side Project</a:t>
            </a:r>
            <a:endParaRPr lang="zh-TW" altLang="zh-TW" sz="3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0" name="标题 4">
            <a:extLst>
              <a:ext uri="{FF2B5EF4-FFF2-40B4-BE49-F238E27FC236}">
                <a16:creationId xmlns:a16="http://schemas.microsoft.com/office/drawing/2014/main" id="{83CEC9F0-9B1A-4E99-BEF9-8F1032739B8E}"/>
              </a:ext>
            </a:extLst>
          </p:cNvPr>
          <p:cNvSpPr txBox="1"/>
          <p:nvPr/>
        </p:nvSpPr>
        <p:spPr>
          <a:xfrm>
            <a:off x="3851920" y="3543183"/>
            <a:ext cx="1656184" cy="28803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txBody>
          <a:bodyPr vert="horz" lIns="68571" tIns="34285" rIns="68571" bIns="34285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2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Reporter</a:t>
            </a:r>
            <a:r>
              <a:rPr lang="zh-TW" altLang="zh-TW" sz="12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r>
              <a: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洪楚彥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10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urtains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952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7" grpId="0"/>
      <p:bldP spid="14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4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預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處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理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F0D9F8-98BF-4EFC-AF30-4F0AC0F9D608}"/>
              </a:ext>
            </a:extLst>
          </p:cNvPr>
          <p:cNvSpPr txBox="1"/>
          <p:nvPr/>
        </p:nvSpPr>
        <p:spPr>
          <a:xfrm>
            <a:off x="1835227" y="3796002"/>
            <a:ext cx="57082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1.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確認資料是否含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missing value</a:t>
            </a:r>
            <a:r>
              <a:rPr lang="en-US" altLang="zh-TW" sz="16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zh-TW" altLang="en-US" sz="16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資料裡</a:t>
            </a:r>
            <a:r>
              <a:rPr lang="zh-TW" altLang="en-US" sz="16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沒有缺失值</a:t>
            </a:r>
            <a:endParaRPr lang="en-US" altLang="zh-TW" sz="1600" b="0" i="0" dirty="0">
              <a:solidFill>
                <a:srgbClr val="0000FF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2.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轉置資料取出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所有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咖啡產業國家</a:t>
            </a:r>
            <a:endParaRPr lang="en-US" altLang="zh-TW" sz="16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3.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確認咖啡豆種類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 </a:t>
            </a:r>
            <a:r>
              <a:rPr lang="en-US" altLang="zh-TW" sz="16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Arabica(</a:t>
            </a:r>
            <a:r>
              <a:rPr lang="zh-TW" altLang="en-US" sz="16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阿拉比卡</a:t>
            </a:r>
            <a:r>
              <a:rPr lang="en-US" altLang="zh-TW" sz="16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)&amp;Robusta(</a:t>
            </a:r>
            <a:r>
              <a:rPr lang="zh-TW" altLang="en-US" sz="16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羅布斯塔</a:t>
            </a:r>
            <a:r>
              <a:rPr lang="en-US" altLang="zh-TW" sz="16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sz="16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zh-TW" altLang="en-US" sz="16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C72AD5-43C6-4ACA-8288-6C2465B8A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71"/>
          <a:stretch/>
        </p:blipFill>
        <p:spPr>
          <a:xfrm>
            <a:off x="1259632" y="637621"/>
            <a:ext cx="3240360" cy="175305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CCFD9C-910F-497A-8332-769DCE1CFD73}"/>
              </a:ext>
            </a:extLst>
          </p:cNvPr>
          <p:cNvSpPr txBox="1"/>
          <p:nvPr/>
        </p:nvSpPr>
        <p:spPr>
          <a:xfrm>
            <a:off x="1162707" y="2682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257A8F9-1C3C-4CA0-9CD6-E378CE129E9E}"/>
              </a:ext>
            </a:extLst>
          </p:cNvPr>
          <p:cNvSpPr txBox="1"/>
          <p:nvPr/>
        </p:nvSpPr>
        <p:spPr>
          <a:xfrm>
            <a:off x="1437907" y="287106"/>
            <a:ext cx="2745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確認是否含</a:t>
            </a:r>
            <a:r>
              <a:rPr lang="en-US" altLang="zh-TW" sz="1400" dirty="0"/>
              <a:t>missing value</a:t>
            </a:r>
            <a:endParaRPr lang="zh-TW" altLang="en-US" sz="1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100422-0AB0-4F71-B27E-EAE5A11AEBC6}"/>
              </a:ext>
            </a:extLst>
          </p:cNvPr>
          <p:cNvSpPr txBox="1"/>
          <p:nvPr/>
        </p:nvSpPr>
        <p:spPr>
          <a:xfrm>
            <a:off x="4538246" y="2871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426E32-BE16-4870-A508-FB703C800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399" y="607642"/>
            <a:ext cx="4385089" cy="318836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F2671F1-84C1-4558-878A-A2AB9D3C036A}"/>
              </a:ext>
            </a:extLst>
          </p:cNvPr>
          <p:cNvSpPr txBox="1"/>
          <p:nvPr/>
        </p:nvSpPr>
        <p:spPr>
          <a:xfrm>
            <a:off x="4819956" y="299065"/>
            <a:ext cx="3791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取出</a:t>
            </a:r>
            <a:r>
              <a:rPr lang="zh-TW" altLang="en-US" sz="1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所有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咖啡產業國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產量由大</a:t>
            </a:r>
            <a:r>
              <a:rPr lang="en-US" altLang="zh-TW" sz="1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TW" altLang="en-US" sz="1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小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F7C2B9A-9E28-4B69-8134-76E300E0497F}"/>
              </a:ext>
            </a:extLst>
          </p:cNvPr>
          <p:cNvSpPr txBox="1"/>
          <p:nvPr/>
        </p:nvSpPr>
        <p:spPr>
          <a:xfrm>
            <a:off x="1178127" y="23518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59A4ED7-1CB4-4E5F-B179-81D94CD66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2691102"/>
            <a:ext cx="3240359" cy="1104900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481E8E2E-C56D-4465-91A3-4ED07C1FADEE}"/>
              </a:ext>
            </a:extLst>
          </p:cNvPr>
          <p:cNvSpPr txBox="1"/>
          <p:nvPr/>
        </p:nvSpPr>
        <p:spPr>
          <a:xfrm>
            <a:off x="1437907" y="2418655"/>
            <a:ext cx="1341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咖啡豆種類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62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0523" y="1780456"/>
            <a:ext cx="2183685" cy="988996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資料探索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(Data Exploration)</a:t>
            </a:r>
          </a:p>
        </p:txBody>
      </p:sp>
      <p:sp>
        <p:nvSpPr>
          <p:cNvPr id="6" name="矩形 5"/>
          <p:cNvSpPr/>
          <p:nvPr/>
        </p:nvSpPr>
        <p:spPr>
          <a:xfrm>
            <a:off x="2681839" y="1918203"/>
            <a:ext cx="1170081" cy="988997"/>
          </a:xfrm>
          <a:prstGeom prst="rect">
            <a:avLst/>
          </a:prstGeom>
          <a:effectLst/>
        </p:spPr>
        <p:txBody>
          <a:bodyPr wrap="none" lIns="65032" tIns="32516" rIns="65032" bIns="32516">
            <a:normAutofit/>
          </a:bodyPr>
          <a:lstStyle/>
          <a:p>
            <a:pPr algn="r"/>
            <a:r>
              <a:rPr lang="zh-TW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5</a:t>
            </a:r>
            <a:endParaRPr lang="zh-CN" altLang="en-US" sz="60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80456"/>
            <a:ext cx="1152128" cy="369832"/>
          </a:xfrm>
          <a:prstGeom prst="rect">
            <a:avLst/>
          </a:prstGeom>
          <a:effectLst/>
        </p:spPr>
        <p:txBody>
          <a:bodyPr vert="horz" wrap="square" lIns="65032" tIns="32516" rIns="65032" bIns="32516">
            <a:normAutofit/>
          </a:bodyPr>
          <a:lstStyle/>
          <a:p>
            <a:pPr algn="dist"/>
            <a:r>
              <a:rPr lang="zh-TW" altLang="zh-TW" sz="20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7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5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探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索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38FD13-F8E6-400E-B115-03EF3F96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20102"/>
            <a:ext cx="6896100" cy="113347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6BF85A-A521-4933-A293-E84465498AC2}"/>
              </a:ext>
            </a:extLst>
          </p:cNvPr>
          <p:cNvSpPr txBox="1"/>
          <p:nvPr/>
        </p:nvSpPr>
        <p:spPr>
          <a:xfrm>
            <a:off x="1943708" y="3724672"/>
            <a:ext cx="6588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datasets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中資料可分析各個國家從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1990~2020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年間產量趨勢及產出的</a:t>
            </a:r>
            <a:endParaRPr lang="en-US" altLang="zh-TW" sz="16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咖啡豆種類 </a:t>
            </a:r>
            <a:endParaRPr lang="en-US" altLang="zh-TW" sz="16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zh-TW" altLang="en-US" sz="16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進行資料視覺化</a:t>
            </a:r>
            <a:r>
              <a:rPr lang="en-US" altLang="zh-TW" sz="16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(Data Visualize)</a:t>
            </a:r>
            <a:r>
              <a:rPr lang="zh-TW" altLang="en-US" sz="16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分析</a:t>
            </a:r>
            <a:endParaRPr lang="en-US" altLang="zh-TW" sz="1600" b="0" i="0" dirty="0">
              <a:solidFill>
                <a:srgbClr val="0000FF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0523" y="1780456"/>
            <a:ext cx="2183685" cy="988996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</a:t>
            </a: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資料視覺化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(Data Visualize)</a:t>
            </a:r>
          </a:p>
        </p:txBody>
      </p:sp>
      <p:sp>
        <p:nvSpPr>
          <p:cNvPr id="6" name="矩形 5"/>
          <p:cNvSpPr/>
          <p:nvPr/>
        </p:nvSpPr>
        <p:spPr>
          <a:xfrm>
            <a:off x="2681839" y="1918203"/>
            <a:ext cx="1170081" cy="988997"/>
          </a:xfrm>
          <a:prstGeom prst="rect">
            <a:avLst/>
          </a:prstGeom>
          <a:effectLst/>
        </p:spPr>
        <p:txBody>
          <a:bodyPr wrap="none" lIns="65032" tIns="32516" rIns="65032" bIns="32516">
            <a:normAutofit/>
          </a:bodyPr>
          <a:lstStyle/>
          <a:p>
            <a:pPr algn="r"/>
            <a:r>
              <a:rPr lang="zh-TW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6</a:t>
            </a:r>
            <a:endParaRPr lang="zh-CN" altLang="en-US" sz="60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80456"/>
            <a:ext cx="1152128" cy="369832"/>
          </a:xfrm>
          <a:prstGeom prst="rect">
            <a:avLst/>
          </a:prstGeom>
          <a:effectLst/>
        </p:spPr>
        <p:txBody>
          <a:bodyPr vert="horz" wrap="square" lIns="65032" tIns="32516" rIns="65032" bIns="32516">
            <a:normAutofit/>
          </a:bodyPr>
          <a:lstStyle/>
          <a:p>
            <a:pPr algn="dist"/>
            <a:r>
              <a:rPr lang="zh-TW" altLang="zh-TW" sz="20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1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6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覺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6BF85A-A521-4933-A293-E84465498AC2}"/>
              </a:ext>
            </a:extLst>
          </p:cNvPr>
          <p:cNvSpPr txBox="1"/>
          <p:nvPr/>
        </p:nvSpPr>
        <p:spPr>
          <a:xfrm>
            <a:off x="1367644" y="3688668"/>
            <a:ext cx="7420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1.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所有咖啡生產國家有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55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</a:t>
            </a:r>
            <a:endParaRPr lang="en-US" altLang="zh-TW" sz="1400" b="0" i="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1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2.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Brail(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巴西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Viet Nam(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越南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Columbia(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哥倫比亞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Indonesia(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印尼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這</a:t>
            </a:r>
            <a:r>
              <a:rPr lang="en-US" altLang="zh-TW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4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個國家產遠超過</a:t>
            </a:r>
            <a:endParaRPr lang="en-US" altLang="zh-TW" sz="1400" b="0" i="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sz="1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</a:t>
            </a:r>
            <a:r>
              <a:rPr lang="zh-TW" altLang="en-US" sz="14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其他國家</a:t>
            </a:r>
            <a:endParaRPr lang="en-US" altLang="zh-TW" sz="1400" b="0" i="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14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zh-TW" altLang="en-US" sz="14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確認產量</a:t>
            </a:r>
            <a:r>
              <a:rPr lang="zh-TW" altLang="en-US" sz="14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佔比</a:t>
            </a:r>
            <a:r>
              <a:rPr lang="en-US" altLang="zh-TW" sz="14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(%)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A796404-8926-4BD8-A33F-CEF9A43DB4DC}"/>
              </a:ext>
            </a:extLst>
          </p:cNvPr>
          <p:cNvGrpSpPr/>
          <p:nvPr/>
        </p:nvGrpSpPr>
        <p:grpSpPr>
          <a:xfrm>
            <a:off x="1367644" y="124272"/>
            <a:ext cx="7596844" cy="3564396"/>
            <a:chOff x="1367644" y="124272"/>
            <a:chExt cx="7596844" cy="387284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AC73317-0D63-47D4-B66C-FF7CD1887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644" y="124272"/>
              <a:ext cx="4320480" cy="3872840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DF3B2DE-5B2F-4EEE-860F-BAB255A2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155"/>
            <a:stretch/>
          </p:blipFill>
          <p:spPr>
            <a:xfrm>
              <a:off x="4920245" y="252878"/>
              <a:ext cx="4044243" cy="17260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C65667-0228-4AD2-82F6-A4D3357C695D}"/>
                </a:ext>
              </a:extLst>
            </p:cNvPr>
            <p:cNvSpPr/>
            <p:nvPr/>
          </p:nvSpPr>
          <p:spPr>
            <a:xfrm>
              <a:off x="1691680" y="340297"/>
              <a:ext cx="411674" cy="27002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2CBD89-A6A7-4555-AF2D-FCE6282A6CF4}"/>
              </a:ext>
            </a:extLst>
          </p:cNvPr>
          <p:cNvSpPr txBox="1"/>
          <p:nvPr/>
        </p:nvSpPr>
        <p:spPr>
          <a:xfrm>
            <a:off x="7920372" y="23511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6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覺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6BF85A-A521-4933-A293-E84465498AC2}"/>
              </a:ext>
            </a:extLst>
          </p:cNvPr>
          <p:cNvSpPr txBox="1"/>
          <p:nvPr/>
        </p:nvSpPr>
        <p:spPr>
          <a:xfrm>
            <a:off x="1502245" y="3840793"/>
            <a:ext cx="7283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Brail(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巴西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Viet Nam(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越南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Columbia(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哥倫比亞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Indonesia(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印尼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，總佔比為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62.41%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，其餘佔比並無明顯差異</a:t>
            </a:r>
            <a:endParaRPr lang="en-US" altLang="zh-TW" sz="14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zh-TW" alt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以這</a:t>
            </a:r>
            <a:r>
              <a:rPr lang="en-US" altLang="zh-TW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zh-TW" alt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個咖啡重點生產國家做細部分析</a:t>
            </a:r>
            <a:endParaRPr lang="zh-TW" altLang="en-US" sz="1400" b="0" i="0" dirty="0">
              <a:solidFill>
                <a:srgbClr val="0000FF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2655873-ADD3-4877-A243-88EC810B3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34250"/>
            <a:ext cx="4737975" cy="329042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3681D90-805A-456B-92A4-2B22887A9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85" y="212109"/>
            <a:ext cx="3916375" cy="1520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C8B6F7-CB8E-44EB-BCA0-AB3F9FF015CB}"/>
              </a:ext>
            </a:extLst>
          </p:cNvPr>
          <p:cNvSpPr txBox="1"/>
          <p:nvPr/>
        </p:nvSpPr>
        <p:spPr>
          <a:xfrm>
            <a:off x="7920372" y="23511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6D6C4CD-4EA2-4DF1-A12F-51CCA0F070EF}"/>
              </a:ext>
            </a:extLst>
          </p:cNvPr>
          <p:cNvSpPr/>
          <p:nvPr/>
        </p:nvSpPr>
        <p:spPr>
          <a:xfrm>
            <a:off x="3419872" y="1052722"/>
            <a:ext cx="540060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A0BB1F4-4C5E-472A-8B5C-F80C7CA87F59}"/>
              </a:ext>
            </a:extLst>
          </p:cNvPr>
          <p:cNvSpPr/>
          <p:nvPr/>
        </p:nvSpPr>
        <p:spPr>
          <a:xfrm>
            <a:off x="2287585" y="1300456"/>
            <a:ext cx="540060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024623F-02FE-4379-9BE0-B714FA415ED7}"/>
              </a:ext>
            </a:extLst>
          </p:cNvPr>
          <p:cNvSpPr/>
          <p:nvPr/>
        </p:nvSpPr>
        <p:spPr>
          <a:xfrm>
            <a:off x="2159732" y="1863437"/>
            <a:ext cx="540060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3BE987A-580C-4418-A0DF-BBD4EC1C0042}"/>
              </a:ext>
            </a:extLst>
          </p:cNvPr>
          <p:cNvSpPr/>
          <p:nvPr/>
        </p:nvSpPr>
        <p:spPr>
          <a:xfrm>
            <a:off x="2298884" y="2372056"/>
            <a:ext cx="424353" cy="2500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EF6CFB-2927-4568-9C58-062394B1B782}"/>
              </a:ext>
            </a:extLst>
          </p:cNvPr>
          <p:cNvSpPr txBox="1"/>
          <p:nvPr/>
        </p:nvSpPr>
        <p:spPr>
          <a:xfrm>
            <a:off x="3215919" y="1532449"/>
            <a:ext cx="1858201" cy="4001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33.26%+12.76%+9.57%+6.82%</a:t>
            </a:r>
          </a:p>
          <a:p>
            <a:r>
              <a:rPr lang="en-US" altLang="zh-TW" sz="1000" b="1" dirty="0">
                <a:solidFill>
                  <a:srgbClr val="0000FF"/>
                </a:solidFill>
              </a:rPr>
              <a:t>=62.41%</a:t>
            </a:r>
            <a:endParaRPr lang="zh-TW" altLang="en-US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6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覺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6BF85A-A521-4933-A293-E84465498AC2}"/>
              </a:ext>
            </a:extLst>
          </p:cNvPr>
          <p:cNvSpPr txBox="1"/>
          <p:nvPr/>
        </p:nvSpPr>
        <p:spPr>
          <a:xfrm>
            <a:off x="1511660" y="3691930"/>
            <a:ext cx="73542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Brail(</a:t>
            </a:r>
            <a:r>
              <a:rPr lang="zh-TW" alt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巴西</a:t>
            </a:r>
            <a:r>
              <a:rPr lang="en-US" altLang="zh-TW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從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1990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開始生產總量就高於其他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個國家，並逐年攀升</a:t>
            </a:r>
          </a:p>
          <a:p>
            <a:pPr algn="l">
              <a:buFont typeface="+mj-lt"/>
              <a:buAutoNum type="arabicPeriod"/>
            </a:pP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Viet Nam(</a:t>
            </a:r>
            <a:r>
              <a:rPr lang="zh-TW" altLang="en-US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越南</a:t>
            </a:r>
            <a:r>
              <a:rPr lang="en-US" altLang="zh-TW" sz="1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從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2000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年開始超越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Columbia(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哥倫比亞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Indonesia(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印尼</a:t>
            </a:r>
            <a:r>
              <a:rPr lang="en-US" altLang="zh-TW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成為第二大咖啡</a:t>
            </a:r>
            <a:endParaRPr lang="en-US" altLang="zh-TW" sz="14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l"/>
            <a:r>
              <a:rPr lang="en-US" altLang="zh-TW" sz="1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</a:t>
            </a:r>
            <a:r>
              <a:rPr lang="zh-TW" altLang="en-US" sz="14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生產國，亦逐年攀升</a:t>
            </a:r>
            <a:endParaRPr lang="en-US" altLang="zh-TW" sz="14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l"/>
            <a:r>
              <a:rPr lang="en-US" altLang="zh-TW" sz="14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zh-TW" altLang="en-US" sz="14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分析咖啡豆種類</a:t>
            </a:r>
            <a:endParaRPr lang="zh-TW" altLang="en-US" sz="1400" b="0" i="0" dirty="0">
              <a:solidFill>
                <a:srgbClr val="0000FF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641932-72D2-4D4E-A851-F0FE128F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62" y="232284"/>
            <a:ext cx="4541858" cy="3441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E49F00E-45DC-4894-B71B-21C827C51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28"/>
          <a:stretch/>
        </p:blipFill>
        <p:spPr>
          <a:xfrm>
            <a:off x="5508104" y="284329"/>
            <a:ext cx="3513974" cy="1388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887646-C697-43B8-A12D-89A9B04CF832}"/>
              </a:ext>
            </a:extLst>
          </p:cNvPr>
          <p:cNvSpPr txBox="1"/>
          <p:nvPr/>
        </p:nvSpPr>
        <p:spPr>
          <a:xfrm>
            <a:off x="7920372" y="23511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730368-8DBE-432B-A0D6-22A3EB8F7352}"/>
              </a:ext>
            </a:extLst>
          </p:cNvPr>
          <p:cNvSpPr txBox="1"/>
          <p:nvPr/>
        </p:nvSpPr>
        <p:spPr>
          <a:xfrm>
            <a:off x="3381191" y="910659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rgbClr val="5799C6"/>
                </a:solidFill>
              </a:rPr>
              <a:t>Brazil(</a:t>
            </a:r>
            <a:r>
              <a:rPr lang="zh-TW" altLang="en-US" sz="900" dirty="0">
                <a:solidFill>
                  <a:srgbClr val="5799C6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巴西</a:t>
            </a:r>
            <a:r>
              <a:rPr lang="en-US" altLang="zh-TW" sz="900" dirty="0">
                <a:solidFill>
                  <a:srgbClr val="5799C6"/>
                </a:solidFill>
              </a:rPr>
              <a:t>)</a:t>
            </a:r>
            <a:endParaRPr lang="zh-TW" altLang="en-US" sz="900" dirty="0">
              <a:solidFill>
                <a:srgbClr val="5799C6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A4A3C76-058C-443A-A045-B2A77C5B8E4B}"/>
              </a:ext>
            </a:extLst>
          </p:cNvPr>
          <p:cNvCxnSpPr>
            <a:cxnSpLocks/>
          </p:cNvCxnSpPr>
          <p:nvPr/>
        </p:nvCxnSpPr>
        <p:spPr>
          <a:xfrm>
            <a:off x="3776492" y="1109603"/>
            <a:ext cx="108012" cy="104545"/>
          </a:xfrm>
          <a:prstGeom prst="straightConnector1">
            <a:avLst/>
          </a:prstGeom>
          <a:ln>
            <a:solidFill>
              <a:srgbClr val="5799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EFF780-9B4D-437B-8A35-49C04752B0B0}"/>
              </a:ext>
            </a:extLst>
          </p:cNvPr>
          <p:cNvSpPr txBox="1"/>
          <p:nvPr/>
        </p:nvSpPr>
        <p:spPr>
          <a:xfrm>
            <a:off x="3884504" y="1846691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rgbClr val="FF8D29"/>
                </a:solidFill>
              </a:rPr>
              <a:t>Viet Nam(</a:t>
            </a:r>
            <a:r>
              <a:rPr lang="zh-TW" altLang="en-US" sz="900" dirty="0">
                <a:solidFill>
                  <a:srgbClr val="FF8D29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越南</a:t>
            </a:r>
            <a:r>
              <a:rPr lang="en-US" altLang="zh-TW" sz="900" dirty="0">
                <a:solidFill>
                  <a:srgbClr val="FF8D29"/>
                </a:solidFill>
              </a:rPr>
              <a:t>)</a:t>
            </a:r>
            <a:endParaRPr lang="zh-TW" altLang="en-US" sz="900" dirty="0">
              <a:solidFill>
                <a:srgbClr val="FF8D29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4CC96D3-862F-4415-9833-F9AE339FE4B4}"/>
              </a:ext>
            </a:extLst>
          </p:cNvPr>
          <p:cNvCxnSpPr>
            <a:cxnSpLocks/>
          </p:cNvCxnSpPr>
          <p:nvPr/>
        </p:nvCxnSpPr>
        <p:spPr>
          <a:xfrm>
            <a:off x="4279805" y="2045635"/>
            <a:ext cx="108012" cy="104545"/>
          </a:xfrm>
          <a:prstGeom prst="straightConnector1">
            <a:avLst/>
          </a:prstGeom>
          <a:ln>
            <a:solidFill>
              <a:srgbClr val="FF8D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A427CDC-02E9-42D7-B54D-C9AFA2695794}"/>
              </a:ext>
            </a:extLst>
          </p:cNvPr>
          <p:cNvSpPr txBox="1"/>
          <p:nvPr/>
        </p:nvSpPr>
        <p:spPr>
          <a:xfrm>
            <a:off x="4333769" y="2304987"/>
            <a:ext cx="1221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rgbClr val="6BBD6B"/>
                </a:solidFill>
              </a:rPr>
              <a:t>Colombia(</a:t>
            </a:r>
            <a:r>
              <a:rPr lang="zh-TW" altLang="en-US" sz="900" dirty="0">
                <a:solidFill>
                  <a:srgbClr val="6BBD6B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哥倫比亞</a:t>
            </a:r>
            <a:r>
              <a:rPr lang="en-US" altLang="zh-TW" sz="900" dirty="0">
                <a:solidFill>
                  <a:srgbClr val="6BBD6B"/>
                </a:solidFill>
              </a:rPr>
              <a:t>)</a:t>
            </a:r>
            <a:endParaRPr lang="zh-TW" altLang="en-US" sz="900" dirty="0">
              <a:solidFill>
                <a:srgbClr val="6BBD6B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B16FF8D-90E1-43E4-9598-3DCCCAA7F2E5}"/>
              </a:ext>
            </a:extLst>
          </p:cNvPr>
          <p:cNvCxnSpPr>
            <a:cxnSpLocks/>
          </p:cNvCxnSpPr>
          <p:nvPr/>
        </p:nvCxnSpPr>
        <p:spPr>
          <a:xfrm>
            <a:off x="4915835" y="2503931"/>
            <a:ext cx="108012" cy="104545"/>
          </a:xfrm>
          <a:prstGeom prst="straightConnector1">
            <a:avLst/>
          </a:prstGeom>
          <a:ln>
            <a:solidFill>
              <a:srgbClr val="6BBD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4CBA3FA-4080-4E9C-8399-A4AC68EA1C9E}"/>
              </a:ext>
            </a:extLst>
          </p:cNvPr>
          <p:cNvCxnSpPr>
            <a:cxnSpLocks/>
          </p:cNvCxnSpPr>
          <p:nvPr/>
        </p:nvCxnSpPr>
        <p:spPr>
          <a:xfrm>
            <a:off x="4387817" y="2690626"/>
            <a:ext cx="108012" cy="104545"/>
          </a:xfrm>
          <a:prstGeom prst="straightConnector1">
            <a:avLst/>
          </a:prstGeom>
          <a:ln>
            <a:solidFill>
              <a:srgbClr val="DD4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8885A98-C40A-487F-B9DF-1992B995545E}"/>
              </a:ext>
            </a:extLst>
          </p:cNvPr>
          <p:cNvSpPr txBox="1"/>
          <p:nvPr/>
        </p:nvSpPr>
        <p:spPr>
          <a:xfrm>
            <a:off x="3799919" y="2500536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0" i="0" dirty="0">
                <a:solidFill>
                  <a:srgbClr val="DD4D4E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Indonesia</a:t>
            </a:r>
            <a:r>
              <a:rPr lang="en-US" altLang="zh-TW" sz="900" dirty="0">
                <a:solidFill>
                  <a:srgbClr val="DD4D4E"/>
                </a:solidFill>
              </a:rPr>
              <a:t>(</a:t>
            </a:r>
            <a:r>
              <a:rPr lang="zh-TW" altLang="en-US" sz="900" dirty="0">
                <a:solidFill>
                  <a:srgbClr val="DD4D4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印尼</a:t>
            </a:r>
            <a:r>
              <a:rPr lang="en-US" altLang="zh-TW" sz="900" dirty="0">
                <a:solidFill>
                  <a:srgbClr val="DD4D4E"/>
                </a:solidFill>
              </a:rPr>
              <a:t>)</a:t>
            </a:r>
            <a:endParaRPr lang="zh-TW" altLang="en-US" sz="900" dirty="0">
              <a:solidFill>
                <a:srgbClr val="DD4D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6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覺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6BF85A-A521-4933-A293-E84465498AC2}"/>
              </a:ext>
            </a:extLst>
          </p:cNvPr>
          <p:cNvSpPr txBox="1"/>
          <p:nvPr/>
        </p:nvSpPr>
        <p:spPr>
          <a:xfrm>
            <a:off x="1619672" y="3832684"/>
            <a:ext cx="7354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總共有4種咖啡豆分類, 分別是Robusta/Arabica、Arabica、Arabica/Robusta及Robusta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zh-TW" altLang="en-US" sz="14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確認</a:t>
            </a:r>
            <a:r>
              <a:rPr lang="en-US" altLang="zh-TW" sz="14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zh-TW" altLang="en-US" sz="14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Wingdings" panose="05000000000000000000" pitchFamily="2" charset="2"/>
              </a:rPr>
              <a:t>種咖啡種類生產國家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9A0553-2BA1-4436-8D35-F9127BEA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64432"/>
            <a:ext cx="7037748" cy="2145456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5BEED6A4-DE22-4A60-9454-20CF487C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717B4083-ED1E-4128-A265-993507AA3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28599"/>
            <a:ext cx="3889539" cy="132639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D142E44-BEB2-4FDA-BDC5-BDC014197778}"/>
              </a:ext>
            </a:extLst>
          </p:cNvPr>
          <p:cNvSpPr/>
          <p:nvPr/>
        </p:nvSpPr>
        <p:spPr>
          <a:xfrm>
            <a:off x="2002555" y="1036676"/>
            <a:ext cx="1057277" cy="3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6FDF179-BB7B-4D52-847D-6648B1AE0B69}"/>
              </a:ext>
            </a:extLst>
          </p:cNvPr>
          <p:cNvSpPr txBox="1"/>
          <p:nvPr/>
        </p:nvSpPr>
        <p:spPr>
          <a:xfrm>
            <a:off x="3131840" y="1051084"/>
            <a:ext cx="1737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4種咖啡豆分類</a:t>
            </a:r>
            <a:endParaRPr lang="zh-TW" altLang="en-US" sz="1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3EDEFD-B484-42C9-B747-A2D630D776E2}"/>
              </a:ext>
            </a:extLst>
          </p:cNvPr>
          <p:cNvSpPr txBox="1"/>
          <p:nvPr/>
        </p:nvSpPr>
        <p:spPr>
          <a:xfrm>
            <a:off x="4067944" y="4023737"/>
            <a:ext cx="109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(Robusta</a:t>
            </a:r>
            <a:r>
              <a:rPr lang="zh-TW" altLang="en-US" sz="1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為主</a:t>
            </a:r>
            <a:r>
              <a:rPr lang="en-US" altLang="zh-TW" sz="1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sz="1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6C26C5E-CCD0-4511-BBC0-D63F7D56C689}"/>
              </a:ext>
            </a:extLst>
          </p:cNvPr>
          <p:cNvSpPr txBox="1"/>
          <p:nvPr/>
        </p:nvSpPr>
        <p:spPr>
          <a:xfrm>
            <a:off x="6228184" y="4023737"/>
            <a:ext cx="1052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(Arabica</a:t>
            </a:r>
            <a:r>
              <a:rPr lang="zh-TW" altLang="en-US" sz="1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為主</a:t>
            </a:r>
            <a:r>
              <a:rPr lang="en-US" altLang="zh-TW" sz="1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sz="1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A6FE5DF-1500-4C1A-AED0-FE1DCB269D52}"/>
              </a:ext>
            </a:extLst>
          </p:cNvPr>
          <p:cNvSpPr txBox="1"/>
          <p:nvPr/>
        </p:nvSpPr>
        <p:spPr>
          <a:xfrm>
            <a:off x="3886484" y="19487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1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36E073-4570-4EC9-AF47-555FF00C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07" y="271021"/>
            <a:ext cx="4234287" cy="3677562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6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覺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BEED6A4-DE22-4A60-9454-20CF487C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37BB09-7446-4020-8397-6C7DE47F9238}"/>
              </a:ext>
            </a:extLst>
          </p:cNvPr>
          <p:cNvSpPr txBox="1"/>
          <p:nvPr/>
        </p:nvSpPr>
        <p:spPr>
          <a:xfrm>
            <a:off x="1799692" y="4156720"/>
            <a:ext cx="6948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en-US" altLang="zh-TW" sz="1600" b="0" i="0" baseline="300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st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Robusta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/Arabica(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羅布斯塔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+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阿拉比卡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生產國 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 Viet Nam(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越南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A9807C-D85C-441E-BC1F-9BC6FB38E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28" y="500353"/>
            <a:ext cx="4131619" cy="972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8DF7A9-D14E-4616-9BE2-B1228C7CC903}"/>
              </a:ext>
            </a:extLst>
          </p:cNvPr>
          <p:cNvSpPr txBox="1"/>
          <p:nvPr/>
        </p:nvSpPr>
        <p:spPr>
          <a:xfrm>
            <a:off x="7812360" y="5115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CC5EF9-D9E3-4BF7-82DB-DA631578D87D}"/>
              </a:ext>
            </a:extLst>
          </p:cNvPr>
          <p:cNvSpPr/>
          <p:nvPr/>
        </p:nvSpPr>
        <p:spPr>
          <a:xfrm>
            <a:off x="2041493" y="473772"/>
            <a:ext cx="390641" cy="26748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6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覺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BEED6A4-DE22-4A60-9454-20CF487C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40DE1C-CFEF-42B6-A1BE-55985D9E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9915"/>
            <a:ext cx="4239138" cy="36886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2AA2A0-F845-4B0B-BA26-703D7D276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519723"/>
            <a:ext cx="4131619" cy="9727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37BB09-7446-4020-8397-6C7DE47F9238}"/>
              </a:ext>
            </a:extLst>
          </p:cNvPr>
          <p:cNvSpPr txBox="1"/>
          <p:nvPr/>
        </p:nvSpPr>
        <p:spPr>
          <a:xfrm>
            <a:off x="1799692" y="4156720"/>
            <a:ext cx="5841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en-US" altLang="zh-TW" sz="1600" b="0" i="0" baseline="300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st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Arabica(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阿拉比卡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生產國 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 Columbia(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哥倫比亞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7905F6-64DF-4B73-AA0A-5153031E0156}"/>
              </a:ext>
            </a:extLst>
          </p:cNvPr>
          <p:cNvSpPr txBox="1"/>
          <p:nvPr/>
        </p:nvSpPr>
        <p:spPr>
          <a:xfrm>
            <a:off x="7812360" y="5115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D89669-4666-459F-874D-8E37059CC587}"/>
              </a:ext>
            </a:extLst>
          </p:cNvPr>
          <p:cNvSpPr/>
          <p:nvPr/>
        </p:nvSpPr>
        <p:spPr>
          <a:xfrm>
            <a:off x="1916055" y="451768"/>
            <a:ext cx="243677" cy="28768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4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19672" y="1312865"/>
            <a:ext cx="532086" cy="49655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/>
        </p:spPr>
        <p:txBody>
          <a:bodyPr wrap="none" lIns="65032" tIns="32516" rIns="65032" bIns="32516">
            <a:normAutofit/>
          </a:bodyPr>
          <a:lstStyle/>
          <a:p>
            <a:pPr algn="ctr"/>
            <a:r>
              <a:rPr lang="zh-TW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9933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841" y="1314708"/>
            <a:ext cx="532085" cy="49655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/>
        </p:spPr>
        <p:txBody>
          <a:bodyPr wrap="none" lIns="65032" tIns="32516" rIns="65032" bIns="32516">
            <a:normAutofit/>
          </a:bodyPr>
          <a:lstStyle/>
          <a:p>
            <a:pPr algn="ctr"/>
            <a:r>
              <a:rPr lang="zh-TW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en-US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9933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6009" y="1327092"/>
            <a:ext cx="532085" cy="49655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/>
        </p:spPr>
        <p:txBody>
          <a:bodyPr wrap="none" lIns="65032" tIns="32516" rIns="65032" bIns="32516">
            <a:normAutofit/>
          </a:bodyPr>
          <a:lstStyle/>
          <a:p>
            <a:pPr algn="ctr"/>
            <a:r>
              <a:rPr lang="zh-TW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9933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0780" y="1312404"/>
            <a:ext cx="532086" cy="49655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/>
        </p:spPr>
        <p:txBody>
          <a:bodyPr wrap="none" lIns="65032" tIns="32516" rIns="65032" bIns="32516">
            <a:normAutofit/>
          </a:bodyPr>
          <a:lstStyle/>
          <a:p>
            <a:pPr algn="ctr"/>
            <a:r>
              <a:rPr lang="zh-TW" altLang="zh-TW" sz="280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04</a:t>
            </a:r>
            <a:endParaRPr lang="zh-CN" altLang="en-US" sz="2800">
              <a:solidFill>
                <a:srgbClr val="9933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21270" y="450261"/>
            <a:ext cx="1649811" cy="558239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/>
          </a:bodyPr>
          <a:lstStyle/>
          <a:p>
            <a:pPr algn="dist"/>
            <a:r>
              <a:rPr lang="zh-TW" altLang="zh-TW" sz="32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32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32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32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32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BBED74-7A5C-430E-B203-8AFB00D04153}"/>
              </a:ext>
            </a:extLst>
          </p:cNvPr>
          <p:cNvSpPr/>
          <p:nvPr/>
        </p:nvSpPr>
        <p:spPr>
          <a:xfrm>
            <a:off x="1619673" y="2764870"/>
            <a:ext cx="532085" cy="49655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/>
        </p:spPr>
        <p:txBody>
          <a:bodyPr wrap="none" lIns="65032" tIns="32516" rIns="65032" bIns="32516">
            <a:normAutofit/>
          </a:bodyPr>
          <a:lstStyle/>
          <a:p>
            <a:pPr algn="ctr"/>
            <a:r>
              <a:rPr lang="zh-TW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en-US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9933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65E4AF-C8D1-4E91-A118-750F15205778}"/>
              </a:ext>
            </a:extLst>
          </p:cNvPr>
          <p:cNvSpPr/>
          <p:nvPr/>
        </p:nvSpPr>
        <p:spPr>
          <a:xfrm>
            <a:off x="3391238" y="2788568"/>
            <a:ext cx="532085" cy="49655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/>
        </p:spPr>
        <p:txBody>
          <a:bodyPr wrap="none" lIns="65032" tIns="32516" rIns="65032" bIns="32516">
            <a:normAutofit/>
          </a:bodyPr>
          <a:lstStyle/>
          <a:p>
            <a:pPr algn="ctr"/>
            <a:r>
              <a:rPr lang="zh-TW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en-US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</a:t>
            </a:r>
            <a:endParaRPr lang="zh-CN" altLang="en-US" sz="2800" dirty="0">
              <a:solidFill>
                <a:srgbClr val="9933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772241-73CE-45BC-ACEF-8ED1E468F29B}"/>
              </a:ext>
            </a:extLst>
          </p:cNvPr>
          <p:cNvSpPr/>
          <p:nvPr/>
        </p:nvSpPr>
        <p:spPr>
          <a:xfrm>
            <a:off x="5216009" y="2788568"/>
            <a:ext cx="532086" cy="49655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/>
        </p:spPr>
        <p:txBody>
          <a:bodyPr wrap="none" lIns="65032" tIns="32516" rIns="65032" bIns="32516">
            <a:normAutofit/>
          </a:bodyPr>
          <a:lstStyle/>
          <a:p>
            <a:pPr algn="ctr"/>
            <a:r>
              <a:rPr lang="zh-TW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en-US" altLang="zh-TW" sz="2800" dirty="0">
                <a:solidFill>
                  <a:srgbClr val="9933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7</a:t>
            </a:r>
            <a:endParaRPr lang="zh-CN" altLang="en-US" sz="2800" dirty="0">
              <a:solidFill>
                <a:srgbClr val="9933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9A4F40A-CFE7-41CB-B980-686ADFE8D511}"/>
              </a:ext>
            </a:extLst>
          </p:cNvPr>
          <p:cNvSpPr txBox="1"/>
          <p:nvPr/>
        </p:nvSpPr>
        <p:spPr>
          <a:xfrm>
            <a:off x="1408661" y="181892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咖啡豆介紹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F03E71F-B3B3-4B6E-976A-D86256EC7324}"/>
              </a:ext>
            </a:extLst>
          </p:cNvPr>
          <p:cNvSpPr txBox="1"/>
          <p:nvPr/>
        </p:nvSpPr>
        <p:spPr>
          <a:xfrm>
            <a:off x="3087406" y="1823645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載入模組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(Data Import)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47310C-A527-4448-9F6F-CD7055C59203}"/>
              </a:ext>
            </a:extLst>
          </p:cNvPr>
          <p:cNvSpPr txBox="1"/>
          <p:nvPr/>
        </p:nvSpPr>
        <p:spPr>
          <a:xfrm>
            <a:off x="6335114" y="1808958"/>
            <a:ext cx="194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1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資料</a:t>
            </a:r>
            <a:r>
              <a:rPr lang="zh-TW" altLang="en-US" sz="12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預處理</a:t>
            </a:r>
            <a:endParaRPr lang="en-US" altLang="zh-TW" sz="1200" b="0" i="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sz="1200" b="0" i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(Data Cleaning &amp; Transform)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EF45BD7-AE1C-4E84-BF70-0D727FCB78A4}"/>
              </a:ext>
            </a:extLst>
          </p:cNvPr>
          <p:cNvSpPr txBox="1"/>
          <p:nvPr/>
        </p:nvSpPr>
        <p:spPr>
          <a:xfrm>
            <a:off x="1168847" y="3299654"/>
            <a:ext cx="14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資料探索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(Data Exploration)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E34E53E-3052-4031-B049-8CFCB5E2C962}"/>
              </a:ext>
            </a:extLst>
          </p:cNvPr>
          <p:cNvSpPr txBox="1"/>
          <p:nvPr/>
        </p:nvSpPr>
        <p:spPr>
          <a:xfrm>
            <a:off x="3056146" y="3299653"/>
            <a:ext cx="1263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資料視覺化</a:t>
            </a:r>
            <a:endParaRPr lang="en-US" altLang="zh-TW" sz="1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(Data Visualize)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91153CA-073B-4009-9375-F764EDD7089B}"/>
              </a:ext>
            </a:extLst>
          </p:cNvPr>
          <p:cNvSpPr txBox="1"/>
          <p:nvPr/>
        </p:nvSpPr>
        <p:spPr>
          <a:xfrm>
            <a:off x="4635213" y="1823645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了解資料內容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(Understanding Data)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6F29088-A6DF-4AD8-9B5F-BA8B6CBBF5CD}"/>
              </a:ext>
            </a:extLst>
          </p:cNvPr>
          <p:cNvSpPr txBox="1"/>
          <p:nvPr/>
        </p:nvSpPr>
        <p:spPr>
          <a:xfrm>
            <a:off x="4812637" y="330275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結論說明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(Communication)</a:t>
            </a:r>
          </a:p>
        </p:txBody>
      </p:sp>
    </p:spTree>
    <p:extLst>
      <p:ext uri="{BB962C8B-B14F-4D97-AF65-F5344CB8AC3E}">
        <p14:creationId xmlns:p14="http://schemas.microsoft.com/office/powerpoint/2010/main" val="5331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5" grpId="0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F21A35E-4618-4BB9-B126-7CB0EA82A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/>
          <a:stretch/>
        </p:blipFill>
        <p:spPr>
          <a:xfrm>
            <a:off x="1471385" y="259915"/>
            <a:ext cx="4239138" cy="3688668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6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覺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BEED6A4-DE22-4A60-9454-20CF487C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37BB09-7446-4020-8397-6C7DE47F9238}"/>
              </a:ext>
            </a:extLst>
          </p:cNvPr>
          <p:cNvSpPr txBox="1"/>
          <p:nvPr/>
        </p:nvSpPr>
        <p:spPr>
          <a:xfrm>
            <a:off x="1799692" y="4156720"/>
            <a:ext cx="734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en-US" altLang="zh-TW" sz="1600" b="0" i="0" baseline="300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st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Arabica/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Robusta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阿拉比卡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+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羅布斯塔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生產國 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 Brazil(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巴西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C39062-ECE6-4308-998B-202CD1BA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672" y="550917"/>
            <a:ext cx="4123979" cy="972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619E47-A624-41ED-B4A5-B0CEF3E1D3B3}"/>
              </a:ext>
            </a:extLst>
          </p:cNvPr>
          <p:cNvSpPr txBox="1"/>
          <p:nvPr/>
        </p:nvSpPr>
        <p:spPr>
          <a:xfrm>
            <a:off x="7812360" y="5115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A7A50F-51BB-4DD5-A62F-62E9B9EF7D46}"/>
              </a:ext>
            </a:extLst>
          </p:cNvPr>
          <p:cNvSpPr/>
          <p:nvPr/>
        </p:nvSpPr>
        <p:spPr>
          <a:xfrm>
            <a:off x="1819686" y="511553"/>
            <a:ext cx="515222" cy="28768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0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05C40C0-EE70-4FA3-A2BE-1591F080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94" y="259915"/>
            <a:ext cx="4265518" cy="3688668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6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料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覺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BEED6A4-DE22-4A60-9454-20CF487C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37BB09-7446-4020-8397-6C7DE47F9238}"/>
              </a:ext>
            </a:extLst>
          </p:cNvPr>
          <p:cNvSpPr txBox="1"/>
          <p:nvPr/>
        </p:nvSpPr>
        <p:spPr>
          <a:xfrm>
            <a:off x="1799692" y="4156720"/>
            <a:ext cx="5841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en-US" altLang="zh-TW" sz="1600" b="0" i="0" baseline="300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st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Robusta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羅布斯塔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生產國 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 </a:t>
            </a:r>
            <a:r>
              <a:rPr lang="fr-FR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Cote d'ivoire(</a:t>
            </a:r>
            <a:r>
              <a:rPr lang="zh-TW" altLang="fr-FR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象牙海岸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848C64A-97E2-4988-B528-84F2B6923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672" y="556320"/>
            <a:ext cx="4123980" cy="972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BF70031A-536E-43C8-8FD3-554693C2273C}"/>
              </a:ext>
            </a:extLst>
          </p:cNvPr>
          <p:cNvSpPr txBox="1"/>
          <p:nvPr/>
        </p:nvSpPr>
        <p:spPr>
          <a:xfrm>
            <a:off x="7812360" y="5115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F0F0AC0-C57E-4A9B-A619-334819F29468}"/>
              </a:ext>
            </a:extLst>
          </p:cNvPr>
          <p:cNvSpPr/>
          <p:nvPr/>
        </p:nvSpPr>
        <p:spPr>
          <a:xfrm>
            <a:off x="1999616" y="488108"/>
            <a:ext cx="283758" cy="269650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5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0523" y="1780456"/>
            <a:ext cx="2183685" cy="988996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</a:t>
            </a: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結論說明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(Communication)</a:t>
            </a:r>
          </a:p>
        </p:txBody>
      </p:sp>
      <p:sp>
        <p:nvSpPr>
          <p:cNvPr id="6" name="矩形 5"/>
          <p:cNvSpPr/>
          <p:nvPr/>
        </p:nvSpPr>
        <p:spPr>
          <a:xfrm>
            <a:off x="2681839" y="1918203"/>
            <a:ext cx="1170081" cy="988997"/>
          </a:xfrm>
          <a:prstGeom prst="rect">
            <a:avLst/>
          </a:prstGeom>
          <a:effectLst/>
        </p:spPr>
        <p:txBody>
          <a:bodyPr wrap="none" lIns="65032" tIns="32516" rIns="65032" bIns="32516">
            <a:normAutofit/>
          </a:bodyPr>
          <a:lstStyle/>
          <a:p>
            <a:pPr algn="r"/>
            <a:r>
              <a:rPr lang="zh-TW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7</a:t>
            </a:r>
            <a:endParaRPr lang="zh-CN" altLang="en-US" sz="60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80456"/>
            <a:ext cx="1152128" cy="369832"/>
          </a:xfrm>
          <a:prstGeom prst="rect">
            <a:avLst/>
          </a:prstGeom>
          <a:effectLst/>
        </p:spPr>
        <p:txBody>
          <a:bodyPr vert="horz" wrap="square" lIns="65032" tIns="32516" rIns="65032" bIns="32516">
            <a:normAutofit/>
          </a:bodyPr>
          <a:lstStyle/>
          <a:p>
            <a:pPr algn="dist"/>
            <a:r>
              <a:rPr lang="zh-TW" altLang="zh-TW" sz="20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7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7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結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論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說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明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BEED6A4-DE22-4A60-9454-20CF487C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A79C41-54A9-44F0-9E48-E767668DE597}"/>
              </a:ext>
            </a:extLst>
          </p:cNvPr>
          <p:cNvSpPr txBox="1"/>
          <p:nvPr/>
        </p:nvSpPr>
        <p:spPr>
          <a:xfrm>
            <a:off x="1323702" y="3292624"/>
            <a:ext cx="7424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1.</a:t>
            </a:r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在所有生產咖啡豆的</a:t>
            </a:r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55</a:t>
            </a:r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個國家中，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以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Brazil(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巴西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供應佔比最多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(33.26%)</a:t>
            </a:r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，且從</a:t>
            </a:r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1990~2020</a:t>
            </a:r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年間有逐步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l"/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</a:t>
            </a:r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攀升趨勢。</a:t>
            </a:r>
          </a:p>
          <a:p>
            <a:pPr algn="l"/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2.</a:t>
            </a:r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咖啡豆分有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種，果香味重的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Arabica(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阿拉比卡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和苦味重的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Robusta(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羅布斯塔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咖啡豆</a:t>
            </a:r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，其中還有兩者皆有</a:t>
            </a:r>
            <a:endParaRPr lang="en-US" altLang="zh-TW" sz="12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l"/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</a:t>
            </a:r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生產的國家。</a:t>
            </a:r>
          </a:p>
          <a:p>
            <a:pPr algn="l"/>
            <a:r>
              <a:rPr lang="en-US" altLang="zh-TW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3.</a:t>
            </a:r>
            <a:r>
              <a:rPr lang="zh-TW" altLang="en-US" sz="12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位置集中於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中南美洲，溫度較低且環境潮濕利於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Arabica(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阿拉比卡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咖啡豆生長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；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東南亞、非洲，溫度較高</a:t>
            </a:r>
            <a:endParaRPr lang="en-US" altLang="zh-TW" sz="1200" b="0" i="0" dirty="0">
              <a:solidFill>
                <a:srgbClr val="0000FF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l"/>
            <a:r>
              <a:rPr lang="zh-TW" altLang="en-US" sz="1200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且環境炎熱利於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Robusta(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羅布斯塔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咖啡豆生長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498587F-5269-4916-817E-DB25E3329721}"/>
              </a:ext>
            </a:extLst>
          </p:cNvPr>
          <p:cNvGrpSpPr/>
          <p:nvPr/>
        </p:nvGrpSpPr>
        <p:grpSpPr>
          <a:xfrm>
            <a:off x="1170571" y="90100"/>
            <a:ext cx="7637552" cy="3310536"/>
            <a:chOff x="1769042" y="220735"/>
            <a:chExt cx="6125087" cy="3143673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6570B68-D737-4B99-97AF-F1A2D2452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716" y="220735"/>
              <a:ext cx="5878413" cy="3143673"/>
            </a:xfrm>
            <a:prstGeom prst="rect">
              <a:avLst/>
            </a:prstGeom>
          </p:spPr>
        </p:pic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35BF067D-C454-429E-BB26-033CFD6CCB5A}"/>
                </a:ext>
              </a:extLst>
            </p:cNvPr>
            <p:cNvCxnSpPr/>
            <p:nvPr/>
          </p:nvCxnSpPr>
          <p:spPr>
            <a:xfrm flipH="1">
              <a:off x="2987824" y="2140496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C30DF33-4451-46AB-B10C-5A168CAF6B5B}"/>
                </a:ext>
              </a:extLst>
            </p:cNvPr>
            <p:cNvSpPr txBox="1"/>
            <p:nvPr/>
          </p:nvSpPr>
          <p:spPr>
            <a:xfrm>
              <a:off x="1769042" y="1955830"/>
              <a:ext cx="1284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1</a:t>
              </a:r>
              <a:r>
                <a:rPr lang="en-US" altLang="zh-TW" sz="900" b="0" i="0" baseline="3000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st</a:t>
              </a:r>
              <a:r>
                <a:rPr lang="en-US" altLang="zh-TW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 Arabica</a:t>
              </a:r>
              <a:r>
                <a:rPr lang="zh-TW" altLang="en-US" sz="9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生產國 </a:t>
              </a:r>
              <a:r>
                <a:rPr lang="en-US" altLang="zh-TW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altLang="zh-TW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Columbia(</a:t>
              </a:r>
              <a:r>
                <a:rPr lang="zh-TW" altLang="en-US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哥倫比亞</a:t>
              </a:r>
              <a:r>
                <a:rPr lang="en-US" altLang="zh-TW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815EAC60-F5D2-4C51-86CC-DFFEFA61EC55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36" y="2356520"/>
              <a:ext cx="288032" cy="400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51CC9CB-6F98-4823-8359-BE90C8486D00}"/>
                </a:ext>
              </a:extLst>
            </p:cNvPr>
            <p:cNvSpPr txBox="1"/>
            <p:nvPr/>
          </p:nvSpPr>
          <p:spPr>
            <a:xfrm>
              <a:off x="3704798" y="2756756"/>
              <a:ext cx="1584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1</a:t>
              </a:r>
              <a:r>
                <a:rPr lang="en-US" altLang="zh-TW" sz="900" b="0" i="0" baseline="3000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st</a:t>
              </a:r>
              <a:r>
                <a:rPr lang="en-US" altLang="zh-TW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 Arabica/</a:t>
              </a:r>
              <a:r>
                <a:rPr kumimoji="0" lang="zh-TW" altLang="zh-TW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 Robusta</a:t>
              </a:r>
              <a:r>
                <a:rPr lang="zh-TW" altLang="en-US" sz="9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生產國 </a:t>
              </a:r>
              <a:endParaRPr lang="en-US" altLang="zh-TW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  <a:p>
              <a:pPr algn="ctr"/>
              <a:r>
                <a:rPr lang="en-US" altLang="zh-TW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Brazil(</a:t>
              </a:r>
              <a:r>
                <a:rPr lang="zh-TW" altLang="en-US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巴西</a:t>
              </a:r>
              <a:r>
                <a:rPr lang="en-US" altLang="zh-TW" sz="9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484C0360-C9CD-40B6-85A2-B49B77A16D46}"/>
                </a:ext>
              </a:extLst>
            </p:cNvPr>
            <p:cNvCxnSpPr>
              <a:cxnSpLocks/>
            </p:cNvCxnSpPr>
            <p:nvPr/>
          </p:nvCxnSpPr>
          <p:spPr>
            <a:xfrm>
              <a:off x="6480212" y="1964734"/>
              <a:ext cx="2520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19AB32D-4A9B-4FB9-ABD3-EAD1F132B9F6}"/>
              </a:ext>
            </a:extLst>
          </p:cNvPr>
          <p:cNvSpPr txBox="1"/>
          <p:nvPr/>
        </p:nvSpPr>
        <p:spPr>
          <a:xfrm>
            <a:off x="7164288" y="1721070"/>
            <a:ext cx="170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en-US" altLang="zh-TW" sz="900" b="0" i="0" baseline="300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st</a:t>
            </a:r>
            <a:r>
              <a:rPr lang="en-US" altLang="zh-TW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Robusta</a:t>
            </a:r>
            <a:r>
              <a:rPr lang="en-US" altLang="zh-TW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/Arabica</a:t>
            </a:r>
            <a:r>
              <a:rPr lang="zh-TW" altLang="en-US" sz="9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生產國</a:t>
            </a:r>
            <a:endParaRPr lang="en-US" altLang="zh-TW" sz="9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Viet Nam(</a:t>
            </a:r>
            <a:r>
              <a:rPr lang="zh-TW" altLang="en-US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越南</a:t>
            </a:r>
            <a:r>
              <a:rPr lang="en-US" altLang="zh-TW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9B1F4A7-1C6F-45DC-8148-F3FA76EA3779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83798" y="1772782"/>
            <a:ext cx="704226" cy="27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2647D38-302B-4645-B910-03A4F32A4796}"/>
              </a:ext>
            </a:extLst>
          </p:cNvPr>
          <p:cNvSpPr txBox="1"/>
          <p:nvPr/>
        </p:nvSpPr>
        <p:spPr>
          <a:xfrm>
            <a:off x="3424854" y="1403450"/>
            <a:ext cx="1317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en-US" altLang="zh-TW" sz="900" b="0" i="0" baseline="300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st</a:t>
            </a:r>
            <a:r>
              <a:rPr lang="en-US" altLang="zh-TW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Robusta</a:t>
            </a:r>
            <a:r>
              <a:rPr kumimoji="0" lang="zh-TW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生產國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l"/>
            <a:r>
              <a:rPr lang="fr-FR" altLang="zh-TW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Cote d'ivoire(</a:t>
            </a:r>
            <a:r>
              <a:rPr lang="zh-TW" altLang="fr-FR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象牙海岸</a:t>
            </a:r>
            <a:r>
              <a:rPr lang="en-US" altLang="zh-TW" sz="9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097ABAE-0D0F-496F-911C-2AEDC7D30FED}"/>
              </a:ext>
            </a:extLst>
          </p:cNvPr>
          <p:cNvSpPr/>
          <p:nvPr/>
        </p:nvSpPr>
        <p:spPr>
          <a:xfrm>
            <a:off x="3918466" y="2295116"/>
            <a:ext cx="45720" cy="45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23A3E20-9484-45DB-9C06-1149B9D5EA41}"/>
              </a:ext>
            </a:extLst>
          </p:cNvPr>
          <p:cNvSpPr/>
          <p:nvPr/>
        </p:nvSpPr>
        <p:spPr>
          <a:xfrm>
            <a:off x="3491880" y="2094776"/>
            <a:ext cx="45720" cy="45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8D6DAC8-D1D6-43B3-A3DD-A654DB0F4DB9}"/>
              </a:ext>
            </a:extLst>
          </p:cNvPr>
          <p:cNvSpPr/>
          <p:nvPr/>
        </p:nvSpPr>
        <p:spPr>
          <a:xfrm>
            <a:off x="4783770" y="2021880"/>
            <a:ext cx="45720" cy="45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6DEC502-85F8-4471-A2B8-FA587B63A1F2}"/>
              </a:ext>
            </a:extLst>
          </p:cNvPr>
          <p:cNvSpPr/>
          <p:nvPr/>
        </p:nvSpPr>
        <p:spPr>
          <a:xfrm>
            <a:off x="6996968" y="1901168"/>
            <a:ext cx="45720" cy="45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72FFFEB-FC17-4EA4-934A-1ECBE08A9B95}"/>
              </a:ext>
            </a:extLst>
          </p:cNvPr>
          <p:cNvSpPr txBox="1"/>
          <p:nvPr/>
        </p:nvSpPr>
        <p:spPr>
          <a:xfrm>
            <a:off x="2573113" y="12446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北美洲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3D79374-6654-46DD-ACE9-29AF8158964F}"/>
              </a:ext>
            </a:extLst>
          </p:cNvPr>
          <p:cNvSpPr txBox="1"/>
          <p:nvPr/>
        </p:nvSpPr>
        <p:spPr>
          <a:xfrm>
            <a:off x="3454812" y="22623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南美洲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A34EB5F-AA26-4497-BC64-72C0AD723AE2}"/>
              </a:ext>
            </a:extLst>
          </p:cNvPr>
          <p:cNvSpPr txBox="1"/>
          <p:nvPr/>
        </p:nvSpPr>
        <p:spPr>
          <a:xfrm>
            <a:off x="5026435" y="18083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非洲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3C8E329-C972-41D0-A6B4-4A3DFB4D1E5B}"/>
              </a:ext>
            </a:extLst>
          </p:cNvPr>
          <p:cNvSpPr txBox="1"/>
          <p:nvPr/>
        </p:nvSpPr>
        <p:spPr>
          <a:xfrm>
            <a:off x="6750746" y="9862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亞洲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0A7A293-B6D5-4EAA-ADB4-52B632D52EEE}"/>
              </a:ext>
            </a:extLst>
          </p:cNvPr>
          <p:cNvSpPr txBox="1"/>
          <p:nvPr/>
        </p:nvSpPr>
        <p:spPr>
          <a:xfrm>
            <a:off x="5127517" y="11264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歐洲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921B0B1-DF54-4AAF-ACD4-C630B31BC226}"/>
              </a:ext>
            </a:extLst>
          </p:cNvPr>
          <p:cNvSpPr txBox="1"/>
          <p:nvPr/>
        </p:nvSpPr>
        <p:spPr>
          <a:xfrm>
            <a:off x="7229946" y="24315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大洋洲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DF74514-5B7A-4733-A941-CE42662FD424}"/>
              </a:ext>
            </a:extLst>
          </p:cNvPr>
          <p:cNvSpPr txBox="1"/>
          <p:nvPr/>
        </p:nvSpPr>
        <p:spPr>
          <a:xfrm>
            <a:off x="6531959" y="15781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東南亞</a:t>
            </a:r>
          </a:p>
        </p:txBody>
      </p:sp>
    </p:spTree>
    <p:extLst>
      <p:ext uri="{BB962C8B-B14F-4D97-AF65-F5344CB8AC3E}">
        <p14:creationId xmlns:p14="http://schemas.microsoft.com/office/powerpoint/2010/main" val="381482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572F674-BAE4-4E48-A720-4CB3940161CE}"/>
              </a:ext>
            </a:extLst>
          </p:cNvPr>
          <p:cNvSpPr/>
          <p:nvPr/>
        </p:nvSpPr>
        <p:spPr>
          <a:xfrm>
            <a:off x="1295636" y="1240396"/>
            <a:ext cx="6768752" cy="244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5" name="矩形 259">
            <a:extLst>
              <a:ext uri="{FF2B5EF4-FFF2-40B4-BE49-F238E27FC236}">
                <a16:creationId xmlns:a16="http://schemas.microsoft.com/office/drawing/2014/main" id="{5E62DC51-F3AE-4EE3-9E0E-3988FB8E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994" y="1146378"/>
            <a:ext cx="3384233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zh-TW" altLang="zh-TW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AA1DC3-6E58-45A3-9A4C-F9D41ABD2ACF}"/>
              </a:ext>
            </a:extLst>
          </p:cNvPr>
          <p:cNvSpPr/>
          <p:nvPr/>
        </p:nvSpPr>
        <p:spPr>
          <a:xfrm>
            <a:off x="3167844" y="2979459"/>
            <a:ext cx="3060340" cy="342880"/>
          </a:xfrm>
          <a:prstGeom prst="rect">
            <a:avLst/>
          </a:prstGeom>
        </p:spPr>
        <p:txBody>
          <a:bodyPr wrap="square" lIns="68561" tIns="34280" rIns="68561" bIns="34280">
            <a:norm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感謝聆聽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~</a:t>
            </a:r>
            <a:endParaRPr lang="zh-TW" altLang="zh-TW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4" name="标题 4">
            <a:extLst>
              <a:ext uri="{FF2B5EF4-FFF2-40B4-BE49-F238E27FC236}">
                <a16:creationId xmlns:a16="http://schemas.microsoft.com/office/drawing/2014/main" id="{81897176-44E2-488F-851E-17B74C8E5402}"/>
              </a:ext>
            </a:extLst>
          </p:cNvPr>
          <p:cNvSpPr txBox="1"/>
          <p:nvPr/>
        </p:nvSpPr>
        <p:spPr>
          <a:xfrm>
            <a:off x="3851920" y="3543183"/>
            <a:ext cx="1656184" cy="2880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vert="horz" lIns="68571" tIns="34285" rIns="68571" bIns="34285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2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Reporter</a:t>
            </a:r>
            <a:r>
              <a:rPr lang="zh-TW" altLang="zh-TW" sz="12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r>
              <a: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洪楚彥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14C9E4-CCF9-4D69-9ADB-6B49D3239A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b="11074"/>
          <a:stretch/>
        </p:blipFill>
        <p:spPr>
          <a:xfrm>
            <a:off x="3573639" y="1332382"/>
            <a:ext cx="1944216" cy="16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5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2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56223" y="1965372"/>
            <a:ext cx="2183685" cy="681378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/>
          </a:bodyPr>
          <a:lstStyle/>
          <a:p>
            <a:r>
              <a:rPr lang="zh-TW" altLang="en-US" sz="3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咖啡豆介紹</a:t>
            </a:r>
          </a:p>
        </p:txBody>
      </p:sp>
      <p:sp>
        <p:nvSpPr>
          <p:cNvPr id="6" name="矩形 5"/>
          <p:cNvSpPr/>
          <p:nvPr/>
        </p:nvSpPr>
        <p:spPr>
          <a:xfrm>
            <a:off x="2681839" y="1918203"/>
            <a:ext cx="1170081" cy="988997"/>
          </a:xfrm>
          <a:prstGeom prst="rect">
            <a:avLst/>
          </a:prstGeom>
          <a:effectLst/>
        </p:spPr>
        <p:txBody>
          <a:bodyPr wrap="none" lIns="65032" tIns="32516" rIns="65032" bIns="32516">
            <a:normAutofit/>
          </a:bodyPr>
          <a:lstStyle/>
          <a:p>
            <a:pPr algn="r"/>
            <a:r>
              <a:rPr lang="zh-TW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01</a:t>
            </a:r>
            <a:endParaRPr lang="zh-CN" altLang="en-US" sz="60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80456"/>
            <a:ext cx="1152128" cy="369832"/>
          </a:xfrm>
          <a:prstGeom prst="rect">
            <a:avLst/>
          </a:prstGeom>
          <a:effectLst/>
        </p:spPr>
        <p:txBody>
          <a:bodyPr vert="horz" wrap="square" lIns="65032" tIns="32516" rIns="65032" bIns="32516">
            <a:normAutofit/>
          </a:bodyPr>
          <a:lstStyle/>
          <a:p>
            <a:pPr algn="dist"/>
            <a:r>
              <a:rPr lang="zh-TW" altLang="zh-TW" sz="20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8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A04646-3822-456A-982F-27B32EA7B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12921"/>
              </p:ext>
            </p:extLst>
          </p:nvPr>
        </p:nvGraphicFramePr>
        <p:xfrm>
          <a:off x="1403648" y="304293"/>
          <a:ext cx="7472998" cy="3739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452">
                  <a:extLst>
                    <a:ext uri="{9D8B030D-6E8A-4147-A177-3AD203B41FA5}">
                      <a16:colId xmlns:a16="http://schemas.microsoft.com/office/drawing/2014/main" val="292887843"/>
                    </a:ext>
                  </a:extLst>
                </a:gridCol>
                <a:gridCol w="3134773">
                  <a:extLst>
                    <a:ext uri="{9D8B030D-6E8A-4147-A177-3AD203B41FA5}">
                      <a16:colId xmlns:a16="http://schemas.microsoft.com/office/drawing/2014/main" val="1032870274"/>
                    </a:ext>
                  </a:extLst>
                </a:gridCol>
                <a:gridCol w="3134773">
                  <a:extLst>
                    <a:ext uri="{9D8B030D-6E8A-4147-A177-3AD203B41FA5}">
                      <a16:colId xmlns:a16="http://schemas.microsoft.com/office/drawing/2014/main" val="1562512056"/>
                    </a:ext>
                  </a:extLst>
                </a:gridCol>
              </a:tblGrid>
              <a:tr h="4773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咖啡豆種類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Arabica(</a:t>
                      </a:r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阿拉比卡</a:t>
                      </a:r>
                      <a:r>
                        <a:rPr lang="en-US" altLang="zh-TW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)</a:t>
                      </a:r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Robusta(</a:t>
                      </a:r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羅布斯塔</a:t>
                      </a:r>
                      <a:r>
                        <a:rPr lang="en-US" altLang="zh-TW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)</a:t>
                      </a:r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122980"/>
                  </a:ext>
                </a:extLst>
              </a:tr>
              <a:tr h="143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圖片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496889"/>
                  </a:ext>
                </a:extLst>
              </a:tr>
              <a:tr h="282054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生產條件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400311"/>
                  </a:ext>
                </a:extLst>
              </a:tr>
              <a:tr h="2820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海拔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800~2,200m(</a:t>
                      </a:r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較高海拔</a:t>
                      </a:r>
                      <a:r>
                        <a:rPr lang="en-US" altLang="zh-TW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)</a:t>
                      </a:r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0~900m(</a:t>
                      </a:r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較低海拔</a:t>
                      </a:r>
                      <a:r>
                        <a:rPr lang="en-US" altLang="zh-TW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)</a:t>
                      </a:r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36082"/>
                  </a:ext>
                </a:extLst>
              </a:tr>
              <a:tr h="2820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生長環境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寒冷且潮濕的環境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各種環境皆可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144517"/>
                  </a:ext>
                </a:extLst>
              </a:tr>
              <a:tr h="409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風味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果香味強烈、甜度較高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苦味強烈、甜度較低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84080"/>
                  </a:ext>
                </a:extLst>
              </a:tr>
              <a:tr h="203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Avg</a:t>
                      </a:r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咖啡因含量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0.8%-1.5%</a:t>
                      </a:r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1.5%-3.5%</a:t>
                      </a:r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03449"/>
                  </a:ext>
                </a:extLst>
              </a:tr>
              <a:tr h="2268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抵抗力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5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疾病抵抗力較差</a:t>
                      </a:r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5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疾病抵抗力較佳</a:t>
                      </a:r>
                      <a:endParaRPr lang="zh-TW" altLang="en-US" sz="1200" dirty="0"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047639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56A721D4-F1DA-4BBC-B1A9-117CE75633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6" t="17842" r="17090" b="31307"/>
          <a:stretch/>
        </p:blipFill>
        <p:spPr>
          <a:xfrm>
            <a:off x="6804248" y="928934"/>
            <a:ext cx="1044116" cy="108012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81F3AE8-5276-4D8E-9DE1-A94765035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" t="11865" r="55426" b="27113"/>
          <a:stretch/>
        </p:blipFill>
        <p:spPr>
          <a:xfrm>
            <a:off x="3383868" y="820922"/>
            <a:ext cx="1440160" cy="129614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F760DAA0-F07D-4290-846F-1472EE4007B6}"/>
              </a:ext>
            </a:extLst>
          </p:cNvPr>
          <p:cNvSpPr/>
          <p:nvPr/>
        </p:nvSpPr>
        <p:spPr>
          <a:xfrm>
            <a:off x="439810" y="992373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咖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啡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豆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介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紹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858F6C-3982-400C-AB17-CB172130BC4F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01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324157-CF7F-4F73-80A0-AE44D3C3037B}"/>
              </a:ext>
            </a:extLst>
          </p:cNvPr>
          <p:cNvSpPr txBox="1"/>
          <p:nvPr/>
        </p:nvSpPr>
        <p:spPr>
          <a:xfrm>
            <a:off x="1403648" y="4154889"/>
            <a:ext cx="7468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主要分有兩種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果香味較重的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Arabica(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阿拉比卡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及苦味較重的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Robusta(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羅布斯塔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endParaRPr lang="zh-TW" altLang="en-US" sz="1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624216-5C53-46CF-9484-5265C3FFF59F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5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56223" y="1780456"/>
            <a:ext cx="2183685" cy="988996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載入模組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(Data Import)</a:t>
            </a:r>
          </a:p>
        </p:txBody>
      </p:sp>
      <p:sp>
        <p:nvSpPr>
          <p:cNvPr id="6" name="矩形 5"/>
          <p:cNvSpPr/>
          <p:nvPr/>
        </p:nvSpPr>
        <p:spPr>
          <a:xfrm>
            <a:off x="2681839" y="1918203"/>
            <a:ext cx="1170081" cy="988997"/>
          </a:xfrm>
          <a:prstGeom prst="rect">
            <a:avLst/>
          </a:prstGeom>
          <a:effectLst/>
        </p:spPr>
        <p:txBody>
          <a:bodyPr wrap="none" lIns="65032" tIns="32516" rIns="65032" bIns="32516">
            <a:normAutofit/>
          </a:bodyPr>
          <a:lstStyle/>
          <a:p>
            <a:pPr algn="r"/>
            <a:r>
              <a:rPr lang="zh-TW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2</a:t>
            </a:r>
            <a:endParaRPr lang="zh-CN" altLang="en-US" sz="60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80456"/>
            <a:ext cx="1152128" cy="369832"/>
          </a:xfrm>
          <a:prstGeom prst="rect">
            <a:avLst/>
          </a:prstGeom>
          <a:effectLst/>
        </p:spPr>
        <p:txBody>
          <a:bodyPr vert="horz" wrap="square" lIns="65032" tIns="32516" rIns="65032" bIns="32516">
            <a:normAutofit/>
          </a:bodyPr>
          <a:lstStyle/>
          <a:p>
            <a:pPr algn="dist"/>
            <a:r>
              <a:rPr lang="zh-TW" altLang="zh-TW" sz="20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3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F760DAA0-F07D-4290-846F-1472EE4007B6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載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入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組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858F6C-3982-400C-AB17-CB172130BC4F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2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324157-CF7F-4F73-80A0-AE44D3C3037B}"/>
              </a:ext>
            </a:extLst>
          </p:cNvPr>
          <p:cNvSpPr txBox="1"/>
          <p:nvPr/>
        </p:nvSpPr>
        <p:spPr>
          <a:xfrm>
            <a:off x="2447764" y="3868688"/>
            <a:ext cx="5489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Import module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後載入欲分析的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datasets(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全世界咖啡產業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endParaRPr lang="zh-TW" altLang="en-US" sz="1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6D301-1D30-4491-BE13-10CA4BD4A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09" y="379987"/>
            <a:ext cx="7390511" cy="32366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9618DA4-48A7-4369-A258-81151A9AB21D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2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00239" y="1780456"/>
            <a:ext cx="2183685" cy="988996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了解資料內容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(Understanding Data)</a:t>
            </a:r>
          </a:p>
        </p:txBody>
      </p:sp>
      <p:sp>
        <p:nvSpPr>
          <p:cNvPr id="6" name="矩形 5"/>
          <p:cNvSpPr/>
          <p:nvPr/>
        </p:nvSpPr>
        <p:spPr>
          <a:xfrm>
            <a:off x="2681839" y="1918203"/>
            <a:ext cx="1170081" cy="988997"/>
          </a:xfrm>
          <a:prstGeom prst="rect">
            <a:avLst/>
          </a:prstGeom>
          <a:effectLst/>
        </p:spPr>
        <p:txBody>
          <a:bodyPr wrap="none" lIns="65032" tIns="32516" rIns="65032" bIns="32516">
            <a:normAutofit/>
          </a:bodyPr>
          <a:lstStyle/>
          <a:p>
            <a:pPr algn="r"/>
            <a:r>
              <a:rPr lang="zh-TW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3</a:t>
            </a:r>
            <a:endParaRPr lang="zh-CN" altLang="en-US" sz="60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80456"/>
            <a:ext cx="1152128" cy="369832"/>
          </a:xfrm>
          <a:prstGeom prst="rect">
            <a:avLst/>
          </a:prstGeom>
          <a:effectLst/>
        </p:spPr>
        <p:txBody>
          <a:bodyPr vert="horz" wrap="square" lIns="65032" tIns="32516" rIns="65032" bIns="32516">
            <a:normAutofit/>
          </a:bodyPr>
          <a:lstStyle/>
          <a:p>
            <a:pPr algn="dist"/>
            <a:r>
              <a:rPr lang="zh-TW" altLang="zh-TW" sz="20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6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C7881153-E08D-411C-BAAE-C9426511CE16}"/>
              </a:ext>
            </a:extLst>
          </p:cNvPr>
          <p:cNvSpPr/>
          <p:nvPr/>
        </p:nvSpPr>
        <p:spPr>
          <a:xfrm>
            <a:off x="335227" y="500353"/>
            <a:ext cx="677218" cy="641138"/>
          </a:xfrm>
          <a:prstGeom prst="rect">
            <a:avLst/>
          </a:prstGeom>
          <a:effectLst/>
        </p:spPr>
        <p:txBody>
          <a:bodyPr wrap="none" lIns="65032" tIns="32516" rIns="65032" bIns="32516">
            <a:normAutofit fontScale="92500" lnSpcReduction="20000"/>
          </a:bodyPr>
          <a:lstStyle/>
          <a:p>
            <a:pPr algn="r"/>
            <a:r>
              <a:rPr lang="zh-TW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48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3</a:t>
            </a:r>
            <a:endParaRPr lang="zh-CN" altLang="en-US" sz="48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18D0A3-E0A9-411B-A7AA-47F07528DFA2}"/>
              </a:ext>
            </a:extLst>
          </p:cNvPr>
          <p:cNvSpPr/>
          <p:nvPr/>
        </p:nvSpPr>
        <p:spPr>
          <a:xfrm>
            <a:off x="251520" y="304293"/>
            <a:ext cx="858742" cy="259915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rmAutofit fontScale="92500" lnSpcReduction="20000"/>
          </a:bodyPr>
          <a:lstStyle/>
          <a:p>
            <a:pPr algn="dist"/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A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R</a:t>
            </a:r>
            <a:r>
              <a:rPr lang="zh-TW" altLang="en-US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  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T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F743279-3C3A-486C-B34D-1493F587514B}"/>
              </a:ext>
            </a:extLst>
          </p:cNvPr>
          <p:cNvSpPr/>
          <p:nvPr/>
        </p:nvSpPr>
        <p:spPr>
          <a:xfrm>
            <a:off x="395536" y="1036946"/>
            <a:ext cx="468052" cy="2363690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了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解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料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容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32E10CD5-789C-4451-B0B4-830BC37514FA}"/>
              </a:ext>
            </a:extLst>
          </p:cNvPr>
          <p:cNvSpPr txBox="1"/>
          <p:nvPr/>
        </p:nvSpPr>
        <p:spPr>
          <a:xfrm>
            <a:off x="1824609" y="3721430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1.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用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head(10)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確認前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項全世界咖啡產業的</a:t>
            </a:r>
            <a:r>
              <a:rPr lang="en-US" altLang="zh-TW" sz="1600" b="0" i="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dataframe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資料組成</a:t>
            </a:r>
            <a:endParaRPr lang="en-US" altLang="zh-TW" sz="16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2.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用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shape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info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describe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確認全世界咖啡產業的</a:t>
            </a:r>
            <a:r>
              <a:rPr lang="en-US" altLang="zh-TW" sz="1600" b="0" i="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dataframe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資料組成</a:t>
            </a:r>
            <a:endParaRPr lang="en-US" altLang="zh-TW" sz="1600" b="0" i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92" name="圖片 91">
            <a:extLst>
              <a:ext uri="{FF2B5EF4-FFF2-40B4-BE49-F238E27FC236}">
                <a16:creationId xmlns:a16="http://schemas.microsoft.com/office/drawing/2014/main" id="{933A3D6C-2D4F-4690-8148-AD16854E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63" y="606207"/>
            <a:ext cx="5202195" cy="2966386"/>
          </a:xfrm>
          <a:prstGeom prst="rect">
            <a:avLst/>
          </a:prstGeom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C93519C3-3D05-483B-85EC-23B67C4E7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394" y="631220"/>
            <a:ext cx="2303997" cy="588943"/>
          </a:xfrm>
          <a:prstGeom prst="rect">
            <a:avLst/>
          </a:prstGeom>
        </p:spPr>
      </p:pic>
      <p:pic>
        <p:nvPicPr>
          <p:cNvPr id="96" name="圖片 95">
            <a:extLst>
              <a:ext uri="{FF2B5EF4-FFF2-40B4-BE49-F238E27FC236}">
                <a16:creationId xmlns:a16="http://schemas.microsoft.com/office/drawing/2014/main" id="{93455821-FB31-4C61-AA11-BB94BAEAE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434" y="1452444"/>
            <a:ext cx="2367918" cy="827664"/>
          </a:xfrm>
          <a:prstGeom prst="rect">
            <a:avLst/>
          </a:prstGeom>
        </p:spPr>
      </p:pic>
      <p:pic>
        <p:nvPicPr>
          <p:cNvPr id="98" name="圖片 97">
            <a:extLst>
              <a:ext uri="{FF2B5EF4-FFF2-40B4-BE49-F238E27FC236}">
                <a16:creationId xmlns:a16="http://schemas.microsoft.com/office/drawing/2014/main" id="{585D849F-7A19-46F0-BB39-90CF881251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757"/>
          <a:stretch/>
        </p:blipFill>
        <p:spPr>
          <a:xfrm>
            <a:off x="6558794" y="2420452"/>
            <a:ext cx="2341199" cy="1160634"/>
          </a:xfrm>
          <a:prstGeom prst="rect">
            <a:avLst/>
          </a:prstGeom>
        </p:spPr>
      </p:pic>
      <p:sp>
        <p:nvSpPr>
          <p:cNvPr id="99" name="文字方塊 98">
            <a:extLst>
              <a:ext uri="{FF2B5EF4-FFF2-40B4-BE49-F238E27FC236}">
                <a16:creationId xmlns:a16="http://schemas.microsoft.com/office/drawing/2014/main" id="{72470F24-0908-4E17-8BD5-D8DE77BA21F6}"/>
              </a:ext>
            </a:extLst>
          </p:cNvPr>
          <p:cNvSpPr txBox="1"/>
          <p:nvPr/>
        </p:nvSpPr>
        <p:spPr>
          <a:xfrm>
            <a:off x="1151620" y="2682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B58B17F6-0E76-4689-85B5-C64BCFB3BA17}"/>
              </a:ext>
            </a:extLst>
          </p:cNvPr>
          <p:cNvSpPr txBox="1"/>
          <p:nvPr/>
        </p:nvSpPr>
        <p:spPr>
          <a:xfrm>
            <a:off x="6542915" y="30621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4768A25-B463-48BD-9C61-5A7470898A00}"/>
              </a:ext>
            </a:extLst>
          </p:cNvPr>
          <p:cNvSpPr txBox="1"/>
          <p:nvPr/>
        </p:nvSpPr>
        <p:spPr>
          <a:xfrm>
            <a:off x="3416170" y="6163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head(10)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5A08348B-C88A-4C5E-8B70-AFC61816954E}"/>
              </a:ext>
            </a:extLst>
          </p:cNvPr>
          <p:cNvSpPr txBox="1"/>
          <p:nvPr/>
        </p:nvSpPr>
        <p:spPr>
          <a:xfrm>
            <a:off x="7441233" y="47674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shape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75F83EF-485C-4002-8CD4-2456ADE930EB}"/>
              </a:ext>
            </a:extLst>
          </p:cNvPr>
          <p:cNvSpPr txBox="1"/>
          <p:nvPr/>
        </p:nvSpPr>
        <p:spPr>
          <a:xfrm>
            <a:off x="7537413" y="119336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info</a:t>
            </a:r>
            <a:endParaRPr lang="zh-TW" altLang="en-US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9584AED-4F2B-4634-B374-B7A7867C36DF}"/>
              </a:ext>
            </a:extLst>
          </p:cNvPr>
          <p:cNvSpPr txBox="1"/>
          <p:nvPr/>
        </p:nvSpPr>
        <p:spPr>
          <a:xfrm>
            <a:off x="7315397" y="219761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describe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11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0523" y="1780456"/>
            <a:ext cx="2183685" cy="988996"/>
          </a:xfrm>
          <a:prstGeom prst="rect">
            <a:avLst/>
          </a:prstGeom>
          <a:effectLst/>
        </p:spPr>
        <p:txBody>
          <a:bodyPr vert="horz" wrap="none" lIns="65032" tIns="32516" rIns="65032" bIns="32516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資料分析步驟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資料預處理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(Data Cleaning &amp; Transform)</a:t>
            </a:r>
          </a:p>
        </p:txBody>
      </p:sp>
      <p:sp>
        <p:nvSpPr>
          <p:cNvPr id="6" name="矩形 5"/>
          <p:cNvSpPr/>
          <p:nvPr/>
        </p:nvSpPr>
        <p:spPr>
          <a:xfrm>
            <a:off x="2681839" y="1918203"/>
            <a:ext cx="1170081" cy="988997"/>
          </a:xfrm>
          <a:prstGeom prst="rect">
            <a:avLst/>
          </a:prstGeom>
          <a:effectLst/>
        </p:spPr>
        <p:txBody>
          <a:bodyPr wrap="none" lIns="65032" tIns="32516" rIns="65032" bIns="32516">
            <a:normAutofit/>
          </a:bodyPr>
          <a:lstStyle/>
          <a:p>
            <a:pPr algn="r"/>
            <a:r>
              <a:rPr lang="zh-TW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0</a:t>
            </a:r>
            <a:r>
              <a:rPr lang="en-US" altLang="zh-TW" sz="6000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itchFamily="34" charset="0"/>
              </a:rPr>
              <a:t>4</a:t>
            </a:r>
            <a:endParaRPr lang="zh-CN" altLang="en-US" sz="6000" dirty="0">
              <a:solidFill>
                <a:schemeClr val="accent3">
                  <a:lumMod val="75000"/>
                </a:schemeClr>
              </a:solidFill>
              <a:latin typeface="Lucida Handwriting" panose="03010101010101010101" pitchFamily="66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80456"/>
            <a:ext cx="1152128" cy="369832"/>
          </a:xfrm>
          <a:prstGeom prst="rect">
            <a:avLst/>
          </a:prstGeom>
          <a:effectLst/>
        </p:spPr>
        <p:txBody>
          <a:bodyPr vert="horz" wrap="square" lIns="65032" tIns="32516" rIns="65032" bIns="32516">
            <a:normAutofit/>
          </a:bodyPr>
          <a:lstStyle/>
          <a:p>
            <a:pPr algn="dist"/>
            <a:r>
              <a:rPr lang="zh-TW" altLang="zh-TW" sz="2000" b="1" dirty="0">
                <a:solidFill>
                  <a:schemeClr val="accent3">
                    <a:lumMod val="75000"/>
                  </a:schemeClr>
                </a:solidFill>
                <a:latin typeface="Source Han Sans TC"/>
                <a:ea typeface="Source Han Sans TC"/>
                <a:cs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4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圖庫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649</TotalTime>
  <Words>1175</Words>
  <Application>Microsoft Office PowerPoint</Application>
  <PresentationFormat>自訂</PresentationFormat>
  <Paragraphs>286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Lato Hairline</vt:lpstr>
      <vt:lpstr>Source Han Sans TC</vt:lpstr>
      <vt:lpstr>標楷體</vt:lpstr>
      <vt:lpstr>Arial</vt:lpstr>
      <vt:lpstr>Calibri</vt:lpstr>
      <vt:lpstr>Lato Light</vt:lpstr>
      <vt:lpstr>Lato Regular</vt:lpstr>
      <vt:lpstr>Lucida Handwriting</vt:lpstr>
      <vt:lpstr>Palatino Linotype</vt:lpstr>
      <vt:lpstr>Roboto Condensed</vt:lpstr>
      <vt:lpstr>圖庫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</dc:title>
  <dc:creator>Administrator</dc:creator>
  <cp:lastModifiedBy>hcy0731tw@outlook.com</cp:lastModifiedBy>
  <cp:revision>205</cp:revision>
  <dcterms:created xsi:type="dcterms:W3CDTF">2017-06-17T13:16:52Z</dcterms:created>
  <dcterms:modified xsi:type="dcterms:W3CDTF">2024-03-17T04:17:52Z</dcterms:modified>
</cp:coreProperties>
</file>