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FE0B2-1315-D8C8-8731-1A8D972EB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8CB1E1-5FE5-51BB-3092-64A0BD756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117E1-96F1-F8AA-4740-284C66C1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A35D-0CC5-4DE2-9292-48877697D84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25E89-DACA-C2D8-E09E-75360F05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4F333-D3AC-0783-9F3E-C1B289A6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A844-1512-4B9A-931A-891CC9ACF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25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C5030-ADC8-428D-A571-30E20050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61BF53-9D3B-2FB2-4F9F-D6CD3B28F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3C4C6-75EC-598D-1D25-2EA6D09E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A35D-0CC5-4DE2-9292-48877697D84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31E6D0-3071-24EC-F651-E17D169D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F8BA0-0B9C-A781-3E09-A95C4158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A844-1512-4B9A-931A-891CC9ACF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6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57B8D8-9B3C-0040-7F42-94267D213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096CE7-BE8D-F8E9-C8B3-543A4732F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B672E-6E5A-EE96-6059-195C1232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A35D-0CC5-4DE2-9292-48877697D84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D33AE-5A47-4C9D-8D58-A35529DC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45FD0-E52A-C612-3440-ADFCADA4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A844-1512-4B9A-931A-891CC9ACF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37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37A20-8A74-5AB1-6018-43B4DFF5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F40BB-A87D-4F09-D43C-FAEF8316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FDB2F-7FD2-AD46-5872-E0392061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A35D-0CC5-4DE2-9292-48877697D84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9220F-4E32-6D08-3641-E6D875BE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93A65-D2CF-E3B8-FE13-D04201EB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A844-1512-4B9A-931A-891CC9ACF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0416B-71A4-349D-69B0-FCC00907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9244D-3FBA-5182-B904-44DD3036B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54C72-ACC9-669A-6E7A-983D7698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A35D-0CC5-4DE2-9292-48877697D84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A270A-A10A-5112-C64F-25AF6E2F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2FFDD-A936-C80E-3B45-BC82E6E3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A844-1512-4B9A-931A-891CC9ACF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55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8B77B-935C-B70A-7510-71A47322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3EEDF-8780-8FCE-DC79-B4DDF9337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D18387-8540-66C1-0F68-56A5664AE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6932DB-4127-29A0-C13C-D13D90EB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A35D-0CC5-4DE2-9292-48877697D84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E1656B-350C-51AF-4A4C-6F0CBD48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B5B51-A29A-7B7A-9C5B-CC751758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A844-1512-4B9A-931A-891CC9ACF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68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EC4ED-6A43-1BAF-45A4-A020B48C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4CB905-B946-AA12-60A4-7ABF51B70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0D14AF-66DA-89FE-B088-F8CD20870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6C8FEF-4B2E-4EF8-281C-19C8978FA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B3A914-F869-460D-11F2-9F1243745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974EB6-7BD1-208D-3A7C-A95D5F53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A35D-0CC5-4DE2-9292-48877697D84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42B410-A834-EE98-932F-FC89400B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74DC19-4956-5774-0822-23CCAE96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A844-1512-4B9A-931A-891CC9ACF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1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2479B-A436-AC28-3A4F-87B12DCB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952CE3-841D-3AA4-CA62-F517D241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A35D-0CC5-4DE2-9292-48877697D84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1A2EAB-E97F-25DF-64A9-D767C263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C1BDA0-FD28-C276-33CC-4ED1372F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A844-1512-4B9A-931A-891CC9ACF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2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983D2A-DF84-3675-28EC-A6EFBDFA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A35D-0CC5-4DE2-9292-48877697D84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08A3E8-DBC9-C13F-6079-40D13BFC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D1DEA3-2D9A-A9A2-B9D0-E5CFD437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A844-1512-4B9A-931A-891CC9ACF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58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81DFF-1A9E-8866-3CD8-2EC777A4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416B0-977A-C532-46C1-60AB22AF2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FF400E-BB98-24BF-F653-A2EE849A6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28E91D-567C-82B8-285A-1A87CA82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A35D-0CC5-4DE2-9292-48877697D84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A1F95-1D9A-BCEA-9D20-FCA95E94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1DB90B-F9EA-7E33-76C8-61FE7D88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A844-1512-4B9A-931A-891CC9ACF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17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F1E00-7943-EF57-3D09-05075A92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A40AD8-C110-06E3-ED39-33FB074D2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52A568-DBCE-F068-74AD-1CD983A4F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BFF4FC-342F-CF91-06C1-03DB2A28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A35D-0CC5-4DE2-9292-48877697D84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BB6BA9-0E05-82F2-1407-91763914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39ADD5-EFC5-EB24-B173-38207DEF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A844-1512-4B9A-931A-891CC9ACF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5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09EFB1-067D-7A3F-0417-6002BA87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DA2D1-8C9F-EE4E-147A-4E8983E57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1743A-EBE9-A331-057F-9FA1F4330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BA35D-0CC5-4DE2-9292-48877697D849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95139-D783-73AB-D244-D499461F4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2D234-153A-6FA8-3381-D3304CE2C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6A844-1512-4B9A-931A-891CC9ACF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E172A-EA44-D7D5-6C18-603F53D9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内容维护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966E5-DC76-DF1C-3423-6FF813E60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利用长关键字在标题中添加学校名称，宿舍，管理。</a:t>
            </a:r>
            <a:endParaRPr lang="en-US" altLang="zh-CN" dirty="0"/>
          </a:p>
          <a:p>
            <a:r>
              <a:rPr lang="zh-CN" altLang="en-US" dirty="0"/>
              <a:t>保持内容更新的频率，定期检查和更新，维护公告和天气系统，或根据用户反馈和最新的行业趋势添加新的段落。章节。</a:t>
            </a:r>
            <a:endParaRPr lang="en-US" altLang="zh-CN" dirty="0"/>
          </a:p>
          <a:p>
            <a:r>
              <a:rPr lang="zh-CN" altLang="en-US" dirty="0"/>
              <a:t>定期维护内容中的内部和外部链接，如与学校教务处的链接等，以确保用户体验和</a:t>
            </a:r>
            <a:r>
              <a:rPr lang="en-US" altLang="zh-CN" dirty="0"/>
              <a:t>SEO</a:t>
            </a:r>
            <a:r>
              <a:rPr lang="zh-CN" altLang="en-US" dirty="0"/>
              <a:t>健康，提升页面间的关联性。</a:t>
            </a:r>
            <a:endParaRPr lang="en-US" altLang="zh-CN" dirty="0"/>
          </a:p>
          <a:p>
            <a:r>
              <a:rPr lang="zh-CN" altLang="en-US" dirty="0"/>
              <a:t>定期查看用户评论和反馈，恢复问题和建议，增加用户互动和信任，更具用户的反馈和建议，调整和优化内容，使其更符合用户需求和期望。</a:t>
            </a:r>
            <a:endParaRPr lang="en-US" altLang="zh-CN" dirty="0"/>
          </a:p>
          <a:p>
            <a:r>
              <a:rPr lang="zh-CN" altLang="en-US" dirty="0"/>
              <a:t>删除过时，低质量或不再相关的内容，以提升整体网站质量和用户体验。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08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7300C-3865-D951-2A11-686729B8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SEO</a:t>
            </a:r>
            <a:r>
              <a:rPr lang="zh-CN" altLang="en-US" dirty="0"/>
              <a:t>策略分析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57FE5-457C-3226-2C19-C97AD546A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用户体验优化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、简化了导航设计，使用户能够轻松找到所需信息。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、在首页设计图表以及天气组件和缩略信息，丰富内容，增强可读性。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、设计公告信息系统，给予同学重要信息提示。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以上优化实施方案可以提高用户在网站上的停留时间和满意度，促进用户进一步互动，也非常契合宿舍管理系统所需的重要功能。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758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221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内容维护</vt:lpstr>
      <vt:lpstr>SEO策略分析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SEO策略分析</dc:title>
  <dc:creator>家祯 范</dc:creator>
  <cp:lastModifiedBy>家祯 范</cp:lastModifiedBy>
  <cp:revision>5</cp:revision>
  <dcterms:created xsi:type="dcterms:W3CDTF">2024-05-23T09:10:27Z</dcterms:created>
  <dcterms:modified xsi:type="dcterms:W3CDTF">2024-05-23T12:23:16Z</dcterms:modified>
</cp:coreProperties>
</file>