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C216F-FA5F-8602-F881-28B3682B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A280CA-EA8A-A760-8BBE-7D83982D8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1F78D-2403-04D9-285D-49FC33FB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5D635-4F70-4832-6467-10E4A3D2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9CB02-5577-7A70-C56A-92D35AB9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5148-3297-BE4C-1E7C-8C54709C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AB99B-A7FD-96E1-DE9C-8D5DEE2FA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C9237-D3E1-EE06-2EB9-C44B1B28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5C2A7-13B7-432C-2465-26F86C6B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6EB98-9BD9-F0D1-EAFA-4A556E10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8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DCA47-1C93-C501-6B20-8388D7142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22183-E6A0-DDEE-8024-7A33B0902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C63E4-018B-88B1-B725-9B70732C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7C7D3-EE42-C5FA-CE43-03AF0E00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C5619-6CD7-0B8C-CCB3-AE3DF5D0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1A1AE-6A46-C6FA-CFE6-A5E453BC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898CB-05E8-D6C2-6C02-7DF6006C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19709-2F16-513F-4247-6CB966DC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020C8-D2E6-97B3-91CE-04431377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F0DE9-1E8E-8322-BE15-6631AA88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C3C4A-EA85-9A80-9DC1-2DADAB7E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87DE4-B2D6-37E9-A14E-42EB398A1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BE4E6-6F4B-15B4-1867-38C644A9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E771B-0C05-4D05-FD59-AFAC2B14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53BDB-4044-362E-8C10-2734A1A3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5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7AB9-90AA-83B8-C16C-4DB75C84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DAA0E-D8DA-B1D1-589C-390957094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B6DDD-20E9-5567-F925-8452D69F2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A1EB4-2FC1-865C-488E-F8AE1AE0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ABB90-F5F1-A356-C774-46FD38A7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484F7-7D76-890A-6C87-FEA5C727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FE0F4-2CB1-04F8-2CBA-A97D3D4A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015DA-3F0D-F563-6485-677B8224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EB195-67F1-A20E-65FC-7C09678C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D5556A-88DC-C259-BCA7-42BAC604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63899-AE7A-1324-A763-0A16E7641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C302AB-44A3-4435-9050-8A47C486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3AC128-0556-5978-DF53-5CBDAEE3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F456C6-7948-0F57-D783-D2CC07C7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CB5CB-5B32-98F5-2B70-AC007F47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D78D95-91B4-2712-F6B5-997B760B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DE813-E986-6E7B-AB97-CDD9681E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83F60-9905-A9DA-B144-1C2871D3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2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B6E9CE-0331-4C6E-DBC9-79DA1918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C0529-50B9-3FDA-23BF-1A70B9EF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AFE33-0F1A-23BF-5C42-E3DD7F2D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0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219B4-DDB3-98E6-04C0-94009650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F765F-D02A-85DA-286F-6E4D9422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1B0F8-29CC-B487-E4F6-58880139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39CD7-EC2A-ED9A-9891-A6FB2027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96D59-870C-13F7-B8B3-B9BDB42D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D1D99-48E0-B5D7-2AF9-D3EFA41D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5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42C3A-07AF-9503-49E2-FE8533CD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5D5DB-1DD0-EC2A-D337-4A5DFCBBE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2B9FE6-FE05-C1D6-708C-EA0C5227D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3FFF3-8D76-1B07-222A-BD637FA4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3FFEB-BDAE-61BA-9F09-F262F975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F66F9-85C4-AF16-7DBF-94FE1857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AAFC5B-2925-177F-44D3-D0280D5A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59219-40F9-7F90-60BB-7F5F935C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9D9E8-CD71-D20E-CB6F-4FB4AF07C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C723-7B13-4F35-B0F3-D2E976256B9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5E76B-87E8-2260-E17B-AD195B4B5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76D57-D6C4-24D3-D64D-A20BD5DDB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8C78-4293-4749-9C13-5EB794A0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7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DC84-02E0-9D24-EA0B-78B21941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5838"/>
          </a:xfrm>
        </p:spPr>
        <p:txBody>
          <a:bodyPr/>
          <a:lstStyle/>
          <a:p>
            <a:pPr algn="l"/>
            <a:r>
              <a:rPr lang="en-US" altLang="zh-CN" dirty="0"/>
              <a:t>Web</a:t>
            </a:r>
            <a:r>
              <a:rPr lang="zh-CN" altLang="en-US" dirty="0"/>
              <a:t>应用部署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B2C978-763A-7939-CD27-20E2BD1B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6" y="1188344"/>
            <a:ext cx="3248025" cy="42862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设置</a:t>
            </a:r>
            <a:r>
              <a:rPr lang="en-US" altLang="zh-CN" dirty="0"/>
              <a:t>url</a:t>
            </a:r>
            <a:r>
              <a:rPr lang="zh-CN" altLang="en-US" dirty="0"/>
              <a:t>及数据库信息：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B6ECFE-3B8F-8069-3D07-25FC2814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1819476"/>
            <a:ext cx="9144000" cy="16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8B57AE-42F0-760C-522C-4BC7CA021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7" y="4262637"/>
            <a:ext cx="5857874" cy="1609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C03141-E13A-8208-15E7-C9D3AF54AADD}"/>
              </a:ext>
            </a:extLst>
          </p:cNvPr>
          <p:cNvSpPr txBox="1"/>
          <p:nvPr/>
        </p:nvSpPr>
        <p:spPr>
          <a:xfrm>
            <a:off x="238126" y="363150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部署前端，运行服务：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35FA27-9FB5-AE62-D953-B9830BE09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82" y="4262636"/>
            <a:ext cx="5714718" cy="16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0EA75-EC27-36DA-02DE-CD568867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38315"/>
            <a:ext cx="3371850" cy="66178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部署后端，运行应用：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605ED2-B636-7F89-1169-2023D0DED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800101"/>
            <a:ext cx="7010400" cy="266053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FFFF3B-D5F8-B5F2-C68F-B5961E149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219575"/>
            <a:ext cx="4371975" cy="23863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9FA8EF-F2AF-B20B-1216-D73E03B80AD0}"/>
              </a:ext>
            </a:extLst>
          </p:cNvPr>
          <p:cNvSpPr txBox="1"/>
          <p:nvPr/>
        </p:nvSpPr>
        <p:spPr>
          <a:xfrm>
            <a:off x="561975" y="365543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登录：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DED70B-D773-B631-A93D-7002547F0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9" y="4219575"/>
            <a:ext cx="4371976" cy="23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6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Web应用部署</vt:lpstr>
      <vt:lpstr>部署后端，运行应用：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Web应用部署</dc:title>
  <dc:creator>韩 晨昊</dc:creator>
  <cp:lastModifiedBy>韩 晨昊</cp:lastModifiedBy>
  <cp:revision>1</cp:revision>
  <dcterms:created xsi:type="dcterms:W3CDTF">2024-05-23T13:40:16Z</dcterms:created>
  <dcterms:modified xsi:type="dcterms:W3CDTF">2024-05-23T13:40:16Z</dcterms:modified>
</cp:coreProperties>
</file>