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1"/>
  </p:sldMasterIdLst>
  <p:notesMasterIdLst>
    <p:notesMasterId r:id="rId27"/>
  </p:notesMasterIdLst>
  <p:sldIdLst>
    <p:sldId id="326" r:id="rId2"/>
    <p:sldId id="374" r:id="rId3"/>
    <p:sldId id="356" r:id="rId4"/>
    <p:sldId id="377" r:id="rId5"/>
    <p:sldId id="378" r:id="rId6"/>
    <p:sldId id="360" r:id="rId7"/>
    <p:sldId id="355" r:id="rId8"/>
    <p:sldId id="373" r:id="rId9"/>
    <p:sldId id="372" r:id="rId10"/>
    <p:sldId id="367" r:id="rId11"/>
    <p:sldId id="369" r:id="rId12"/>
    <p:sldId id="368" r:id="rId13"/>
    <p:sldId id="370" r:id="rId14"/>
    <p:sldId id="366" r:id="rId15"/>
    <p:sldId id="371" r:id="rId16"/>
    <p:sldId id="361" r:id="rId17"/>
    <p:sldId id="269" r:id="rId18"/>
    <p:sldId id="365" r:id="rId19"/>
    <p:sldId id="270" r:id="rId20"/>
    <p:sldId id="357" r:id="rId21"/>
    <p:sldId id="362" r:id="rId22"/>
    <p:sldId id="358" r:id="rId23"/>
    <p:sldId id="363" r:id="rId24"/>
    <p:sldId id="359" r:id="rId25"/>
    <p:sldId id="364" r:id="rId2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4545"/>
    <a:srgbClr val="554141"/>
    <a:srgbClr val="E6B55C"/>
    <a:srgbClr val="43BFF7"/>
    <a:srgbClr val="FAE6E6"/>
    <a:srgbClr val="D7C6C6"/>
    <a:srgbClr val="B78686"/>
    <a:srgbClr val="774646"/>
    <a:srgbClr val="51657F"/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4" autoAdjust="0"/>
    <p:restoredTop sz="90104" autoAdjust="0"/>
  </p:normalViewPr>
  <p:slideViewPr>
    <p:cSldViewPr snapToGrid="0">
      <p:cViewPr>
        <p:scale>
          <a:sx n="160" d="100"/>
          <a:sy n="160" d="100"/>
        </p:scale>
        <p:origin x="-720" y="-2568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2014-08-19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588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960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2014-08-19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2014-08-19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2014-08-19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2014-08-19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2014-08-19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2014-08-19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2014-08-19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2014-08-19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2014-08-19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2014-08-19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2014-08-19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2014-08-19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610449" y="1917413"/>
            <a:ext cx="6971101" cy="4191278"/>
            <a:chOff x="3194253" y="1774538"/>
            <a:chExt cx="6971101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14270" cy="33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b="1" dirty="0" err="1" smtClean="0"/>
                <a:t>Request</a:t>
              </a:r>
              <a:endParaRPr lang="sv-SE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36302" cy="33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b="1" dirty="0" err="1" smtClean="0"/>
                <a:t>Application</a:t>
              </a:r>
              <a:r>
                <a:rPr lang="sv-SE" b="1" dirty="0" smtClean="0"/>
                <a:t> </a:t>
              </a:r>
              <a:r>
                <a:rPr lang="sv-SE" b="1" dirty="0" err="1" smtClean="0"/>
                <a:t>error</a:t>
              </a:r>
              <a:endParaRPr lang="sv-SE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60583" cy="33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b="1" dirty="0" err="1" smtClean="0"/>
                <a:t>Manage</a:t>
              </a:r>
              <a:r>
                <a:rPr lang="sv-SE" b="1" dirty="0" smtClean="0"/>
                <a:t> </a:t>
              </a:r>
              <a:r>
                <a:rPr lang="sv-SE" b="1" dirty="0" err="1" smtClean="0"/>
                <a:t>failures</a:t>
              </a:r>
              <a:endParaRPr lang="sv-SE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30929" cy="33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b="1" dirty="0" err="1" smtClean="0"/>
                <a:t>Response</a:t>
              </a:r>
              <a:endParaRPr lang="sv-SE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69656"/>
              <a:ext cx="2168626" cy="0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33926" cy="33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b="1" dirty="0" err="1" smtClean="0"/>
                <a:t>Validation</a:t>
              </a:r>
              <a:r>
                <a:rPr lang="sv-SE" b="1" dirty="0" smtClean="0"/>
                <a:t> </a:t>
              </a:r>
              <a:r>
                <a:rPr lang="sv-SE" b="1" dirty="0" err="1" smtClean="0"/>
                <a:t>error</a:t>
              </a:r>
              <a:endParaRPr lang="sv-SE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err="1" smtClean="0"/>
                <a:t>Client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611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33936"/>
            <a:ext cx="12192000" cy="260355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</a:t>
            </a:r>
            <a:r>
              <a:rPr lang="sv-SE" b="1" dirty="0" err="1"/>
              <a:t>user</a:t>
            </a:r>
            <a:endParaRPr lang="sv-SE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36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</a:t>
            </a:r>
            <a:r>
              <a:rPr lang="sv-SE" b="1" dirty="0" smtClean="0"/>
              <a:t>c1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6582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-8815"/>
            <a:ext cx="12192000" cy="2603559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</a:t>
            </a:r>
            <a:r>
              <a:rPr lang="sv-SE" b="1" dirty="0" err="1"/>
              <a:t>user</a:t>
            </a:r>
            <a:endParaRPr lang="sv-SE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36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>
                <a:solidFill>
                  <a:schemeClr val="bg2">
                    <a:lumMod val="75000"/>
                  </a:schemeClr>
                </a:solidFill>
              </a:rPr>
              <a:t>Error</a:t>
            </a:r>
            <a:r>
              <a:rPr lang="sv-SE" sz="4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sv-SE" sz="4800" b="1" dirty="0" err="1" smtClean="0">
                <a:solidFill>
                  <a:schemeClr val="bg2">
                    <a:lumMod val="75000"/>
                  </a:schemeClr>
                </a:solidFill>
              </a:rPr>
              <a:t>Kernel</a:t>
            </a:r>
            <a:endParaRPr lang="sv-SE" sz="4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</a:t>
            </a:r>
            <a:r>
              <a:rPr lang="sv-SE" b="1" dirty="0" smtClean="0"/>
              <a:t>c1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2259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29" name="Oval 28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33936"/>
            <a:ext cx="12192000" cy="260355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7" idx="7"/>
          </p:cNvCxnSpPr>
          <p:nvPr/>
        </p:nvCxnSpPr>
        <p:spPr>
          <a:xfrm flipH="1">
            <a:off x="2830003" y="4866410"/>
            <a:ext cx="408677" cy="38884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1978560" y="5109171"/>
            <a:ext cx="997527" cy="997527"/>
            <a:chOff x="1978560" y="5109171"/>
            <a:chExt cx="997527" cy="997527"/>
          </a:xfrm>
          <a:effectLst/>
        </p:grpSpPr>
        <p:sp>
          <p:nvSpPr>
            <p:cNvPr id="7" name="Oval 6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28" name="Cross 27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</a:t>
            </a:r>
            <a:r>
              <a:rPr lang="sv-SE" b="1" dirty="0" err="1"/>
              <a:t>user</a:t>
            </a:r>
            <a:endParaRPr lang="sv-SE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36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9842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29" name="Oval 28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-13867"/>
            <a:ext cx="12192000" cy="2603559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7" idx="7"/>
          </p:cNvCxnSpPr>
          <p:nvPr/>
        </p:nvCxnSpPr>
        <p:spPr>
          <a:xfrm flipH="1">
            <a:off x="2830003" y="4866410"/>
            <a:ext cx="408677" cy="38884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1978560" y="5109171"/>
            <a:ext cx="997527" cy="997527"/>
            <a:chOff x="1978560" y="5109171"/>
            <a:chExt cx="997527" cy="997527"/>
          </a:xfrm>
          <a:effectLst/>
        </p:grpSpPr>
        <p:sp>
          <p:nvSpPr>
            <p:cNvPr id="7" name="Oval 6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28" name="Cross 27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</a:t>
            </a:r>
            <a:r>
              <a:rPr lang="sv-SE" b="1" dirty="0" err="1"/>
              <a:t>user</a:t>
            </a:r>
            <a:endParaRPr lang="sv-SE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36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>
                <a:solidFill>
                  <a:schemeClr val="bg2">
                    <a:lumMod val="75000"/>
                  </a:schemeClr>
                </a:solidFill>
              </a:rPr>
              <a:t>Error</a:t>
            </a:r>
            <a:r>
              <a:rPr lang="sv-SE" sz="4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sv-SE" sz="4800" b="1" dirty="0" err="1" smtClean="0">
                <a:solidFill>
                  <a:schemeClr val="bg2">
                    <a:lumMod val="75000"/>
                  </a:schemeClr>
                </a:solidFill>
              </a:rPr>
              <a:t>Kernel</a:t>
            </a:r>
            <a:endParaRPr lang="sv-SE" sz="4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6469841" y="4810678"/>
            <a:ext cx="4267200" cy="1627411"/>
          </a:xfrm>
          <a:prstGeom prst="ellipse">
            <a:avLst/>
          </a:prstGeom>
          <a:solidFill>
            <a:srgbClr val="B04242"/>
          </a:solidFill>
          <a:ln w="234950">
            <a:solidFill>
              <a:srgbClr val="B04242">
                <a:alpha val="5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4" name="Oval 33"/>
          <p:cNvSpPr/>
          <p:nvPr/>
        </p:nvSpPr>
        <p:spPr>
          <a:xfrm>
            <a:off x="1970956" y="510724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</a:t>
            </a:r>
            <a:r>
              <a:rPr lang="sv-SE" b="1" dirty="0" smtClean="0"/>
              <a:t>c1</a:t>
            </a:r>
            <a:endParaRPr lang="sv-SE" b="1" dirty="0"/>
          </a:p>
        </p:txBody>
      </p:sp>
      <p:sp>
        <p:nvSpPr>
          <p:cNvPr id="130" name="Oval 129"/>
          <p:cNvSpPr/>
          <p:nvPr/>
        </p:nvSpPr>
        <p:spPr>
          <a:xfrm>
            <a:off x="6472722" y="4795101"/>
            <a:ext cx="4267200" cy="1627411"/>
          </a:xfrm>
          <a:prstGeom prst="ellipse">
            <a:avLst/>
          </a:prstGeom>
          <a:noFill/>
          <a:ln w="454025">
            <a:solidFill>
              <a:srgbClr val="B04242">
                <a:alpha val="31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Rounded Rectangle 30"/>
          <p:cNvSpPr/>
          <p:nvPr/>
        </p:nvSpPr>
        <p:spPr>
          <a:xfrm>
            <a:off x="0" y="33936"/>
            <a:ext cx="12192000" cy="260355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7" idx="7"/>
          </p:cNvCxnSpPr>
          <p:nvPr/>
        </p:nvCxnSpPr>
        <p:spPr>
          <a:xfrm flipH="1">
            <a:off x="2830003" y="4866410"/>
            <a:ext cx="408677" cy="38884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41" idx="7"/>
          </p:cNvCxnSpPr>
          <p:nvPr/>
        </p:nvCxnSpPr>
        <p:spPr>
          <a:xfrm flipH="1">
            <a:off x="7875922" y="4882683"/>
            <a:ext cx="374840" cy="38902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/b3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</a:t>
            </a:r>
            <a:r>
              <a:rPr lang="sv-SE" b="1" dirty="0" err="1"/>
              <a:t>user</a:t>
            </a:r>
            <a:endParaRPr lang="sv-SE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36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1" name="Oval 40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43" name="Cross 42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1226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6469841" y="4810678"/>
            <a:ext cx="4267200" cy="1627411"/>
          </a:xfrm>
          <a:prstGeom prst="ellipse">
            <a:avLst/>
          </a:prstGeom>
          <a:solidFill>
            <a:srgbClr val="B04242"/>
          </a:solidFill>
          <a:ln w="234950">
            <a:solidFill>
              <a:srgbClr val="B04242">
                <a:alpha val="5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4" name="Oval 33"/>
          <p:cNvSpPr/>
          <p:nvPr/>
        </p:nvSpPr>
        <p:spPr>
          <a:xfrm>
            <a:off x="1970956" y="510724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</a:t>
            </a:r>
            <a:r>
              <a:rPr lang="sv-SE" b="1" dirty="0" smtClean="0"/>
              <a:t>c1</a:t>
            </a:r>
            <a:endParaRPr lang="sv-SE" b="1" dirty="0"/>
          </a:p>
        </p:txBody>
      </p:sp>
      <p:sp>
        <p:nvSpPr>
          <p:cNvPr id="130" name="Oval 129"/>
          <p:cNvSpPr/>
          <p:nvPr/>
        </p:nvSpPr>
        <p:spPr>
          <a:xfrm>
            <a:off x="6472722" y="4795101"/>
            <a:ext cx="4267200" cy="1627411"/>
          </a:xfrm>
          <a:prstGeom prst="ellipse">
            <a:avLst/>
          </a:prstGeom>
          <a:noFill/>
          <a:ln w="454025">
            <a:solidFill>
              <a:srgbClr val="B04242">
                <a:alpha val="31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Rounded Rectangle 30"/>
          <p:cNvSpPr/>
          <p:nvPr/>
        </p:nvSpPr>
        <p:spPr>
          <a:xfrm>
            <a:off x="0" y="-2160"/>
            <a:ext cx="12192000" cy="2603559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H="1">
            <a:off x="2830003" y="4866410"/>
            <a:ext cx="408677" cy="38884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41" idx="7"/>
          </p:cNvCxnSpPr>
          <p:nvPr/>
        </p:nvCxnSpPr>
        <p:spPr>
          <a:xfrm flipH="1">
            <a:off x="7875922" y="4882683"/>
            <a:ext cx="374840" cy="38902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/b3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</a:t>
            </a:r>
            <a:r>
              <a:rPr lang="sv-SE" b="1" dirty="0" err="1"/>
              <a:t>user</a:t>
            </a:r>
            <a:endParaRPr lang="sv-SE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36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>
                <a:solidFill>
                  <a:schemeClr val="bg2">
                    <a:lumMod val="75000"/>
                  </a:schemeClr>
                </a:solidFill>
              </a:rPr>
              <a:t>Error</a:t>
            </a:r>
            <a:r>
              <a:rPr lang="sv-SE" sz="4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sv-SE" sz="4800" b="1" dirty="0" err="1" smtClean="0">
                <a:solidFill>
                  <a:schemeClr val="bg2">
                    <a:lumMod val="75000"/>
                  </a:schemeClr>
                </a:solidFill>
              </a:rPr>
              <a:t>Kernel</a:t>
            </a:r>
            <a:endParaRPr lang="sv-SE" sz="4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1" name="Oval 40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43" name="Cross 42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36021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val 129"/>
          <p:cNvSpPr/>
          <p:nvPr/>
        </p:nvSpPr>
        <p:spPr>
          <a:xfrm>
            <a:off x="1365361" y="4812610"/>
            <a:ext cx="4267200" cy="1627411"/>
          </a:xfrm>
          <a:prstGeom prst="ellipse">
            <a:avLst/>
          </a:prstGeom>
          <a:noFill/>
          <a:ln w="454025">
            <a:solidFill>
              <a:srgbClr val="B04242">
                <a:alpha val="31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9" name="Oval 28"/>
          <p:cNvSpPr/>
          <p:nvPr/>
        </p:nvSpPr>
        <p:spPr>
          <a:xfrm>
            <a:off x="1365361" y="4810680"/>
            <a:ext cx="4267200" cy="1627411"/>
          </a:xfrm>
          <a:prstGeom prst="ellipse">
            <a:avLst/>
          </a:prstGeom>
          <a:solidFill>
            <a:srgbClr val="B04242"/>
          </a:solidFill>
          <a:ln w="234950">
            <a:solidFill>
              <a:srgbClr val="B04242">
                <a:alpha val="5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64748" y="5422602"/>
            <a:ext cx="86895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Restart</a:t>
            </a:r>
            <a:endParaRPr lang="sv-SE" b="1" dirty="0"/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7" idx="7"/>
          </p:cNvCxnSpPr>
          <p:nvPr/>
        </p:nvCxnSpPr>
        <p:spPr>
          <a:xfrm flipH="1">
            <a:off x="2830003" y="4866410"/>
            <a:ext cx="408677" cy="38884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1978560" y="5109171"/>
            <a:ext cx="997527" cy="997527"/>
            <a:chOff x="1978560" y="5109171"/>
            <a:chExt cx="997527" cy="997527"/>
          </a:xfrm>
          <a:effectLst/>
        </p:grpSpPr>
        <p:sp>
          <p:nvSpPr>
            <p:cNvPr id="7" name="Oval 6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28" name="Cross 27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</a:t>
            </a:r>
            <a:r>
              <a:rPr lang="sv-SE" b="1" dirty="0" err="1"/>
              <a:t>user</a:t>
            </a:r>
            <a:endParaRPr lang="sv-SE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36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>
                <a:solidFill>
                  <a:schemeClr val="bg2">
                    <a:lumMod val="75000"/>
                  </a:schemeClr>
                </a:solidFill>
              </a:rPr>
              <a:t>Error</a:t>
            </a:r>
            <a:r>
              <a:rPr lang="sv-SE" sz="4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sv-SE" sz="4800" b="1" dirty="0" err="1" smtClean="0">
                <a:solidFill>
                  <a:schemeClr val="bg2">
                    <a:lumMod val="75000"/>
                  </a:schemeClr>
                </a:solidFill>
              </a:rPr>
              <a:t>Kernel</a:t>
            </a:r>
            <a:endParaRPr lang="sv-SE" sz="4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8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cxnSp>
        <p:nvCxnSpPr>
          <p:cNvPr id="11" name="Elbow Connector 10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262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15163" y="3248905"/>
            <a:ext cx="100089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ip Single Corner Rectangle 19"/>
          <p:cNvSpPr/>
          <p:nvPr/>
        </p:nvSpPr>
        <p:spPr>
          <a:xfrm>
            <a:off x="2805452" y="3061481"/>
            <a:ext cx="267855" cy="360218"/>
          </a:xfrm>
          <a:prstGeom prst="snip1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2362701" y="3059919"/>
            <a:ext cx="267855" cy="360218"/>
          </a:xfrm>
          <a:prstGeom prst="snip1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Snip Single Corner Rectangle 31"/>
          <p:cNvSpPr/>
          <p:nvPr/>
        </p:nvSpPr>
        <p:spPr>
          <a:xfrm>
            <a:off x="5940477" y="2446444"/>
            <a:ext cx="267855" cy="360218"/>
          </a:xfrm>
          <a:prstGeom prst="snip1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Snip Single Corner Rectangle 32"/>
          <p:cNvSpPr/>
          <p:nvPr/>
        </p:nvSpPr>
        <p:spPr>
          <a:xfrm>
            <a:off x="5497726" y="2444882"/>
            <a:ext cx="267855" cy="360218"/>
          </a:xfrm>
          <a:prstGeom prst="snip1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Snip Single Corner Rectangle 33"/>
          <p:cNvSpPr/>
          <p:nvPr/>
        </p:nvSpPr>
        <p:spPr>
          <a:xfrm>
            <a:off x="5940477" y="3054839"/>
            <a:ext cx="267855" cy="360218"/>
          </a:xfrm>
          <a:prstGeom prst="snip1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Snip Single Corner Rectangle 34"/>
          <p:cNvSpPr/>
          <p:nvPr/>
        </p:nvSpPr>
        <p:spPr>
          <a:xfrm>
            <a:off x="5497726" y="3053277"/>
            <a:ext cx="267855" cy="360218"/>
          </a:xfrm>
          <a:prstGeom prst="snip1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Snip Single Corner Rectangle 35"/>
          <p:cNvSpPr/>
          <p:nvPr/>
        </p:nvSpPr>
        <p:spPr>
          <a:xfrm>
            <a:off x="5940477" y="3659167"/>
            <a:ext cx="267855" cy="360218"/>
          </a:xfrm>
          <a:prstGeom prst="snip1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Snip Single Corner Rectangle 36"/>
          <p:cNvSpPr/>
          <p:nvPr/>
        </p:nvSpPr>
        <p:spPr>
          <a:xfrm>
            <a:off x="5497726" y="3657605"/>
            <a:ext cx="267855" cy="360218"/>
          </a:xfrm>
          <a:prstGeom prst="snip1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</p:spTree>
    <p:extLst>
      <p:ext uri="{BB962C8B-B14F-4D97-AF65-F5344CB8AC3E}">
        <p14:creationId xmlns:p14="http://schemas.microsoft.com/office/powerpoint/2010/main" val="284347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>
                <a:solidFill>
                  <a:schemeClr val="bg2">
                    <a:lumMod val="75000"/>
                  </a:schemeClr>
                </a:solidFill>
              </a:rPr>
              <a:t>BroadcastRouter</a:t>
            </a:r>
            <a:endParaRPr lang="sv-SE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" name="Elbow Connector 10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262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15163" y="3248905"/>
            <a:ext cx="100089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ip Single Corner Rectangle 19"/>
          <p:cNvSpPr/>
          <p:nvPr/>
        </p:nvSpPr>
        <p:spPr>
          <a:xfrm>
            <a:off x="2805452" y="3061481"/>
            <a:ext cx="267855" cy="360218"/>
          </a:xfrm>
          <a:prstGeom prst="snip1Rect">
            <a:avLst/>
          </a:prstGeom>
          <a:solidFill>
            <a:schemeClr val="tx1">
              <a:lumMod val="95000"/>
            </a:schemeClr>
          </a:solidFill>
          <a:ln w="25400" cap="rnd" cmpd="sng">
            <a:solidFill>
              <a:schemeClr val="tx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2362701" y="3059919"/>
            <a:ext cx="267855" cy="360218"/>
          </a:xfrm>
          <a:prstGeom prst="snip1Rect">
            <a:avLst/>
          </a:prstGeom>
          <a:solidFill>
            <a:schemeClr val="tx1">
              <a:lumMod val="95000"/>
            </a:schemeClr>
          </a:solidFill>
          <a:ln w="25400" cap="rnd" cmpd="sng">
            <a:solidFill>
              <a:schemeClr val="tx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Snip Single Corner Rectangle 31"/>
          <p:cNvSpPr/>
          <p:nvPr/>
        </p:nvSpPr>
        <p:spPr>
          <a:xfrm>
            <a:off x="5940477" y="2446444"/>
            <a:ext cx="267855" cy="360218"/>
          </a:xfrm>
          <a:prstGeom prst="snip1Rect">
            <a:avLst/>
          </a:prstGeom>
          <a:solidFill>
            <a:schemeClr val="tx1">
              <a:lumMod val="95000"/>
            </a:schemeClr>
          </a:solidFill>
          <a:ln w="25400" cap="rnd" cmpd="sng">
            <a:solidFill>
              <a:schemeClr val="tx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Snip Single Corner Rectangle 32"/>
          <p:cNvSpPr/>
          <p:nvPr/>
        </p:nvSpPr>
        <p:spPr>
          <a:xfrm>
            <a:off x="5497726" y="2444882"/>
            <a:ext cx="267855" cy="360218"/>
          </a:xfrm>
          <a:prstGeom prst="snip1Rect">
            <a:avLst/>
          </a:prstGeom>
          <a:solidFill>
            <a:schemeClr val="tx1">
              <a:lumMod val="95000"/>
            </a:schemeClr>
          </a:solidFill>
          <a:ln w="25400" cap="rnd" cmpd="sng">
            <a:solidFill>
              <a:schemeClr val="tx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Snip Single Corner Rectangle 33"/>
          <p:cNvSpPr/>
          <p:nvPr/>
        </p:nvSpPr>
        <p:spPr>
          <a:xfrm>
            <a:off x="5940477" y="3054839"/>
            <a:ext cx="267855" cy="360218"/>
          </a:xfrm>
          <a:prstGeom prst="snip1Rect">
            <a:avLst/>
          </a:prstGeom>
          <a:solidFill>
            <a:schemeClr val="tx1">
              <a:lumMod val="95000"/>
            </a:schemeClr>
          </a:solidFill>
          <a:ln w="25400" cap="rnd" cmpd="sng">
            <a:solidFill>
              <a:schemeClr val="tx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Snip Single Corner Rectangle 34"/>
          <p:cNvSpPr/>
          <p:nvPr/>
        </p:nvSpPr>
        <p:spPr>
          <a:xfrm>
            <a:off x="5497726" y="3053277"/>
            <a:ext cx="267855" cy="360218"/>
          </a:xfrm>
          <a:prstGeom prst="snip1Rect">
            <a:avLst/>
          </a:prstGeom>
          <a:solidFill>
            <a:schemeClr val="tx1">
              <a:lumMod val="95000"/>
            </a:schemeClr>
          </a:solidFill>
          <a:ln w="25400" cap="rnd" cmpd="sng">
            <a:solidFill>
              <a:schemeClr val="tx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Snip Single Corner Rectangle 35"/>
          <p:cNvSpPr/>
          <p:nvPr/>
        </p:nvSpPr>
        <p:spPr>
          <a:xfrm>
            <a:off x="5940477" y="3659167"/>
            <a:ext cx="267855" cy="360218"/>
          </a:xfrm>
          <a:prstGeom prst="snip1Rect">
            <a:avLst/>
          </a:prstGeom>
          <a:solidFill>
            <a:schemeClr val="tx1">
              <a:lumMod val="95000"/>
            </a:schemeClr>
          </a:solidFill>
          <a:ln w="25400" cap="rnd" cmpd="sng">
            <a:solidFill>
              <a:schemeClr val="tx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Snip Single Corner Rectangle 36"/>
          <p:cNvSpPr/>
          <p:nvPr/>
        </p:nvSpPr>
        <p:spPr>
          <a:xfrm>
            <a:off x="5497726" y="3657605"/>
            <a:ext cx="267855" cy="360218"/>
          </a:xfrm>
          <a:prstGeom prst="snip1Rect">
            <a:avLst/>
          </a:prstGeom>
          <a:solidFill>
            <a:schemeClr val="tx1">
              <a:lumMod val="95000"/>
            </a:schemeClr>
          </a:solidFill>
          <a:ln w="25400" cap="rnd" cmpd="sng">
            <a:solidFill>
              <a:schemeClr val="tx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</p:spTree>
    <p:extLst>
      <p:ext uri="{BB962C8B-B14F-4D97-AF65-F5344CB8AC3E}">
        <p14:creationId xmlns:p14="http://schemas.microsoft.com/office/powerpoint/2010/main" val="1431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cxnSp>
        <p:nvCxnSpPr>
          <p:cNvPr id="11" name="Elbow Connector 10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ip Single Corner Rectangle 19"/>
          <p:cNvSpPr/>
          <p:nvPr/>
        </p:nvSpPr>
        <p:spPr>
          <a:xfrm>
            <a:off x="2805452" y="3061481"/>
            <a:ext cx="267855" cy="360218"/>
          </a:xfrm>
          <a:prstGeom prst="snip1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2362701" y="3059919"/>
            <a:ext cx="267855" cy="360218"/>
          </a:xfrm>
          <a:prstGeom prst="snip1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Snip Single Corner Rectangle 31"/>
          <p:cNvSpPr/>
          <p:nvPr/>
        </p:nvSpPr>
        <p:spPr>
          <a:xfrm>
            <a:off x="5940477" y="2446444"/>
            <a:ext cx="267855" cy="360218"/>
          </a:xfrm>
          <a:prstGeom prst="snip1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Snip Single Corner Rectangle 33"/>
          <p:cNvSpPr/>
          <p:nvPr/>
        </p:nvSpPr>
        <p:spPr>
          <a:xfrm>
            <a:off x="5940477" y="3054839"/>
            <a:ext cx="267855" cy="360218"/>
          </a:xfrm>
          <a:prstGeom prst="snip1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Snip Single Corner Rectangle 35"/>
          <p:cNvSpPr/>
          <p:nvPr/>
        </p:nvSpPr>
        <p:spPr>
          <a:xfrm>
            <a:off x="5940477" y="3659167"/>
            <a:ext cx="267855" cy="360218"/>
          </a:xfrm>
          <a:prstGeom prst="snip1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Snip Single Corner Rectangle 20"/>
          <p:cNvSpPr/>
          <p:nvPr/>
        </p:nvSpPr>
        <p:spPr>
          <a:xfrm>
            <a:off x="1919950" y="3053277"/>
            <a:ext cx="267855" cy="360218"/>
          </a:xfrm>
          <a:prstGeom prst="snip1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2" name="Snip Single Corner Rectangle 21"/>
          <p:cNvSpPr/>
          <p:nvPr/>
        </p:nvSpPr>
        <p:spPr>
          <a:xfrm>
            <a:off x="1477199" y="3053277"/>
            <a:ext cx="267855" cy="360218"/>
          </a:xfrm>
          <a:prstGeom prst="snip1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Snip Single Corner Rectangle 22"/>
          <p:cNvSpPr/>
          <p:nvPr/>
        </p:nvSpPr>
        <p:spPr>
          <a:xfrm>
            <a:off x="5486772" y="2446444"/>
            <a:ext cx="267855" cy="360218"/>
          </a:xfrm>
          <a:prstGeom prst="snip1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</p:spTree>
    <p:extLst>
      <p:ext uri="{BB962C8B-B14F-4D97-AF65-F5344CB8AC3E}">
        <p14:creationId xmlns:p14="http://schemas.microsoft.com/office/powerpoint/2010/main" val="36116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610449" y="1917413"/>
            <a:ext cx="7228489" cy="4191278"/>
            <a:chOff x="3194253" y="1774538"/>
            <a:chExt cx="7228489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2994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957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b="1" dirty="0" err="1" smtClean="0">
                  <a:solidFill>
                    <a:schemeClr val="bg2">
                      <a:lumMod val="75000"/>
                    </a:schemeClr>
                  </a:solidFill>
                </a:rPr>
                <a:t>Request</a:t>
              </a:r>
              <a:endParaRPr lang="sv-SE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807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b="1" dirty="0" err="1" smtClean="0">
                  <a:solidFill>
                    <a:schemeClr val="bg2">
                      <a:lumMod val="75000"/>
                    </a:schemeClr>
                  </a:solidFill>
                </a:rPr>
                <a:t>Application</a:t>
              </a:r>
              <a:r>
                <a:rPr lang="sv-SE" b="1" dirty="0" smtClean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sv-SE" b="1" dirty="0" err="1" smtClean="0">
                  <a:solidFill>
                    <a:schemeClr val="bg2">
                      <a:lumMod val="75000"/>
                    </a:schemeClr>
                  </a:solidFill>
                </a:rPr>
                <a:t>error</a:t>
              </a:r>
              <a:endParaRPr lang="sv-SE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717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b="1" dirty="0" err="1" smtClean="0">
                  <a:solidFill>
                    <a:schemeClr val="bg2">
                      <a:lumMod val="75000"/>
                    </a:schemeClr>
                  </a:solidFill>
                </a:rPr>
                <a:t>Manage</a:t>
              </a:r>
              <a:r>
                <a:rPr lang="sv-SE" b="1" dirty="0" smtClean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sv-SE" b="1" dirty="0" err="1" smtClean="0">
                  <a:solidFill>
                    <a:schemeClr val="bg2">
                      <a:lumMod val="75000"/>
                    </a:schemeClr>
                  </a:solidFill>
                </a:rPr>
                <a:t>failures</a:t>
              </a:r>
              <a:endParaRPr lang="sv-SE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1094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b="1" dirty="0" err="1" smtClean="0">
                  <a:solidFill>
                    <a:schemeClr val="bg2">
                      <a:lumMod val="75000"/>
                    </a:schemeClr>
                  </a:solidFill>
                </a:rPr>
                <a:t>Response</a:t>
              </a:r>
              <a:endParaRPr lang="sv-SE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304953"/>
              <a:ext cx="2168626" cy="0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686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b="1" dirty="0" err="1" smtClean="0">
                  <a:solidFill>
                    <a:schemeClr val="bg2">
                      <a:lumMod val="75000"/>
                    </a:schemeClr>
                  </a:solidFill>
                </a:rPr>
                <a:t>Validation</a:t>
              </a:r>
              <a:r>
                <a:rPr lang="sv-SE" b="1" dirty="0" smtClean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sv-SE" b="1" dirty="0" err="1" smtClean="0">
                  <a:solidFill>
                    <a:schemeClr val="bg2">
                      <a:lumMod val="75000"/>
                    </a:schemeClr>
                  </a:solidFill>
                </a:rPr>
                <a:t>error</a:t>
              </a:r>
              <a:endParaRPr lang="sv-SE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err="1" smtClean="0"/>
                <a:t>Client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717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1090628" y="3383284"/>
            <a:ext cx="10419609" cy="72516"/>
          </a:xfrm>
          <a:prstGeom prst="rightArrow">
            <a:avLst/>
          </a:prstGeom>
          <a:ln w="85725" cap="rnd">
            <a:solidFill>
              <a:srgbClr val="8C4A4A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ight Arrow 4"/>
          <p:cNvSpPr/>
          <p:nvPr/>
        </p:nvSpPr>
        <p:spPr>
          <a:xfrm>
            <a:off x="1090628" y="2477597"/>
            <a:ext cx="10419609" cy="72516"/>
          </a:xfrm>
          <a:prstGeom prst="rightArrow">
            <a:avLst/>
          </a:prstGeom>
          <a:ln w="85725" cap="rnd">
            <a:solidFill>
              <a:srgbClr val="8C4A4A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090629" y="1564587"/>
            <a:ext cx="10419609" cy="72516"/>
          </a:xfrm>
          <a:prstGeom prst="rightArrow">
            <a:avLst/>
          </a:prstGeom>
          <a:ln w="85725" cap="rnd">
            <a:solidFill>
              <a:srgbClr val="8C4A4A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1393118" y="1415108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75335" y="1415108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58815" y="1415108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93117" y="2314210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29551" y="2319188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393118" y="3233805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392954" y="3233805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4" name="Rounded Rectangle 13"/>
          <p:cNvSpPr/>
          <p:nvPr/>
        </p:nvSpPr>
        <p:spPr>
          <a:xfrm rot="16200000">
            <a:off x="-234013" y="2280638"/>
            <a:ext cx="2182849" cy="466435"/>
          </a:xfrm>
          <a:prstGeom prst="roundRect">
            <a:avLst/>
          </a:prstGeom>
          <a:solidFill>
            <a:srgbClr val="8C4A4A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161713" y="2314210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</p:spTree>
    <p:extLst>
      <p:ext uri="{BB962C8B-B14F-4D97-AF65-F5344CB8AC3E}">
        <p14:creationId xmlns:p14="http://schemas.microsoft.com/office/powerpoint/2010/main" val="25914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1090628" y="3383284"/>
            <a:ext cx="10419609" cy="72516"/>
          </a:xfrm>
          <a:prstGeom prst="rightArrow">
            <a:avLst/>
          </a:prstGeom>
          <a:ln w="85725" cap="rnd">
            <a:solidFill>
              <a:srgbClr val="8C4A4A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ight Arrow 4"/>
          <p:cNvSpPr/>
          <p:nvPr/>
        </p:nvSpPr>
        <p:spPr>
          <a:xfrm>
            <a:off x="1090628" y="2477597"/>
            <a:ext cx="10419609" cy="72516"/>
          </a:xfrm>
          <a:prstGeom prst="rightArrow">
            <a:avLst/>
          </a:prstGeom>
          <a:ln w="85725" cap="rnd">
            <a:solidFill>
              <a:srgbClr val="8C4A4A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090629" y="1564587"/>
            <a:ext cx="10419609" cy="72516"/>
          </a:xfrm>
          <a:prstGeom prst="rightArrow">
            <a:avLst/>
          </a:prstGeom>
          <a:ln w="85725" cap="rnd">
            <a:solidFill>
              <a:srgbClr val="8C4A4A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1393118" y="1415108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75335" y="1415108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58815" y="1415108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93117" y="2314210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29551" y="2319188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393118" y="3233805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392954" y="3233805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4" name="Rounded Rectangle 13"/>
          <p:cNvSpPr/>
          <p:nvPr/>
        </p:nvSpPr>
        <p:spPr>
          <a:xfrm rot="16200000">
            <a:off x="-234013" y="2280638"/>
            <a:ext cx="2182849" cy="466435"/>
          </a:xfrm>
          <a:prstGeom prst="roundRect">
            <a:avLst/>
          </a:prstGeom>
          <a:solidFill>
            <a:srgbClr val="8C4A4A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161713" y="2314210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</p:spTree>
    <p:extLst>
      <p:ext uri="{BB962C8B-B14F-4D97-AF65-F5344CB8AC3E}">
        <p14:creationId xmlns:p14="http://schemas.microsoft.com/office/powerpoint/2010/main" val="40293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1151184" y="1927462"/>
            <a:ext cx="10419609" cy="72516"/>
          </a:xfrm>
          <a:prstGeom prst="rightArrow">
            <a:avLst/>
          </a:prstGeom>
          <a:ln w="85725" cap="rnd">
            <a:solidFill>
              <a:srgbClr val="8C4A4A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ounded Rectangle 4"/>
          <p:cNvSpPr/>
          <p:nvPr/>
        </p:nvSpPr>
        <p:spPr>
          <a:xfrm>
            <a:off x="1359001" y="1777984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Thread1</a:t>
            </a:r>
            <a:endParaRPr lang="sv-SE" sz="1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365764" y="1777984"/>
            <a:ext cx="842819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Thread2</a:t>
            </a:r>
            <a:endParaRPr lang="sv-SE" sz="1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347128" y="1770663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Thread3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53891" y="1777984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Thread1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60654" y="1777984"/>
            <a:ext cx="842819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Thread2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2018" y="1770663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Thread3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48781" y="1770663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Thread1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355544" y="1770663"/>
            <a:ext cx="842819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Thread2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336908" y="1763342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Thread3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86748" y="1770663"/>
            <a:ext cx="864436" cy="378795"/>
          </a:xfrm>
          <a:prstGeom prst="roundRect">
            <a:avLst/>
          </a:prstGeom>
          <a:solidFill>
            <a:srgbClr val="8C4A4A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Core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1151184" y="1927462"/>
            <a:ext cx="10419609" cy="72516"/>
          </a:xfrm>
          <a:prstGeom prst="rightArrow">
            <a:avLst/>
          </a:prstGeom>
          <a:ln w="85725" cap="rnd">
            <a:solidFill>
              <a:srgbClr val="8C4A4A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ounded Rectangle 4"/>
          <p:cNvSpPr/>
          <p:nvPr/>
        </p:nvSpPr>
        <p:spPr>
          <a:xfrm>
            <a:off x="1359001" y="1777984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Thread1</a:t>
            </a:r>
            <a:endParaRPr lang="sv-SE" sz="1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365764" y="1777984"/>
            <a:ext cx="842819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Thread2</a:t>
            </a:r>
            <a:endParaRPr lang="sv-SE" sz="1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347128" y="1770663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Thread3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53891" y="1777984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Thread1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60654" y="1777984"/>
            <a:ext cx="842819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Thread2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2018" y="1770663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Thread3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48781" y="1770663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Thread1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355544" y="1770663"/>
            <a:ext cx="842819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Thread2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336908" y="1763342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Thread3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86748" y="1770663"/>
            <a:ext cx="864436" cy="378795"/>
          </a:xfrm>
          <a:prstGeom prst="roundRect">
            <a:avLst/>
          </a:prstGeom>
          <a:solidFill>
            <a:srgbClr val="8C4A4A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Core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9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>
          <a:xfrm>
            <a:off x="-425686" y="2514600"/>
            <a:ext cx="14481544" cy="1404198"/>
          </a:xfrm>
          <a:prstGeom prst="rect">
            <a:avLst/>
          </a:prstGeom>
          <a:solidFill>
            <a:srgbClr val="DB5151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27" name="Down Arrow 126"/>
          <p:cNvSpPr/>
          <p:nvPr/>
        </p:nvSpPr>
        <p:spPr>
          <a:xfrm rot="16200000">
            <a:off x="8684874" y="1954800"/>
            <a:ext cx="1501200" cy="2520000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8C4A4A">
              <a:alpha val="61000"/>
            </a:srgbClr>
          </a:solidFill>
          <a:ln w="101600">
            <a:solidFill>
              <a:srgbClr val="3F3F3F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26" name="Down Arrow 125"/>
          <p:cNvSpPr/>
          <p:nvPr/>
        </p:nvSpPr>
        <p:spPr>
          <a:xfrm rot="5400000">
            <a:off x="2351906" y="1956141"/>
            <a:ext cx="1501200" cy="2520000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8C4A4A">
              <a:alpha val="61000"/>
            </a:srgbClr>
          </a:solidFill>
          <a:ln w="101600">
            <a:solidFill>
              <a:srgbClr val="3F3F3F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0" y="3214798"/>
            <a:ext cx="12192000" cy="3754725"/>
          </a:xfrm>
          <a:prstGeom prst="rect">
            <a:avLst/>
          </a:prstGeom>
          <a:solidFill>
            <a:schemeClr val="bg1">
              <a:alpha val="1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10883447" y="932802"/>
            <a:ext cx="4505325" cy="4505325"/>
          </a:xfrm>
          <a:prstGeom prst="ellipse">
            <a:avLst/>
          </a:prstGeom>
          <a:solidFill>
            <a:srgbClr val="353535"/>
          </a:solidFill>
          <a:ln w="101600">
            <a:solidFill>
              <a:srgbClr val="55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9" name="Oval 128"/>
          <p:cNvSpPr/>
          <p:nvPr/>
        </p:nvSpPr>
        <p:spPr>
          <a:xfrm>
            <a:off x="-2914814" y="932801"/>
            <a:ext cx="4505325" cy="4505325"/>
          </a:xfrm>
          <a:prstGeom prst="ellipse">
            <a:avLst/>
          </a:prstGeom>
          <a:solidFill>
            <a:srgbClr val="353535"/>
          </a:solidFill>
          <a:ln w="101600">
            <a:solidFill>
              <a:srgbClr val="55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>
            <a:off x="3985482" y="932802"/>
            <a:ext cx="4505325" cy="4505325"/>
          </a:xfrm>
          <a:prstGeom prst="ellipse">
            <a:avLst/>
          </a:prstGeom>
          <a:solidFill>
            <a:srgbClr val="353535"/>
          </a:solidFill>
          <a:ln w="101600">
            <a:solidFill>
              <a:srgbClr val="77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5" name="Straight Connector 24"/>
          <p:cNvCxnSpPr>
            <a:stCxn id="33" idx="3"/>
            <a:endCxn id="31" idx="7"/>
          </p:cNvCxnSpPr>
          <p:nvPr/>
        </p:nvCxnSpPr>
        <p:spPr>
          <a:xfrm flipH="1">
            <a:off x="5730129" y="2943295"/>
            <a:ext cx="394743" cy="2421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31" idx="3"/>
            <a:endCxn id="30" idx="7"/>
          </p:cNvCxnSpPr>
          <p:nvPr/>
        </p:nvCxnSpPr>
        <p:spPr>
          <a:xfrm flipH="1">
            <a:off x="5092323" y="3631140"/>
            <a:ext cx="192131" cy="28765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1" idx="5"/>
            <a:endCxn id="29" idx="1"/>
          </p:cNvCxnSpPr>
          <p:nvPr/>
        </p:nvCxnSpPr>
        <p:spPr>
          <a:xfrm>
            <a:off x="5730129" y="3631140"/>
            <a:ext cx="177077" cy="28765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3" idx="5"/>
            <a:endCxn id="32" idx="1"/>
          </p:cNvCxnSpPr>
          <p:nvPr/>
        </p:nvCxnSpPr>
        <p:spPr>
          <a:xfrm>
            <a:off x="6570547" y="2943295"/>
            <a:ext cx="460142" cy="2421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032570" y="2405317"/>
            <a:ext cx="630279" cy="630280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728431" y="1496257"/>
            <a:ext cx="3019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 err="1" smtClean="0"/>
              <a:t>Actor</a:t>
            </a:r>
            <a:r>
              <a:rPr lang="sv-SE" sz="4000" b="1" dirty="0" smtClean="0"/>
              <a:t> System</a:t>
            </a:r>
            <a:endParaRPr lang="sv-SE" sz="4000" b="1" dirty="0"/>
          </a:p>
        </p:txBody>
      </p:sp>
      <p:sp>
        <p:nvSpPr>
          <p:cNvPr id="29" name="Oval 28"/>
          <p:cNvSpPr/>
          <p:nvPr/>
        </p:nvSpPr>
        <p:spPr>
          <a:xfrm>
            <a:off x="5814904" y="3826496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0" name="Oval 29"/>
          <p:cNvSpPr/>
          <p:nvPr/>
        </p:nvSpPr>
        <p:spPr>
          <a:xfrm>
            <a:off x="4554346" y="3826496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1" name="Oval 30"/>
          <p:cNvSpPr/>
          <p:nvPr/>
        </p:nvSpPr>
        <p:spPr>
          <a:xfrm>
            <a:off x="5192152" y="3093163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2" name="Oval 31"/>
          <p:cNvSpPr/>
          <p:nvPr/>
        </p:nvSpPr>
        <p:spPr>
          <a:xfrm>
            <a:off x="6938387" y="3093163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45437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>
          <a:xfrm>
            <a:off x="-425686" y="2514600"/>
            <a:ext cx="14481544" cy="1404198"/>
          </a:xfrm>
          <a:prstGeom prst="rect">
            <a:avLst/>
          </a:prstGeom>
          <a:solidFill>
            <a:srgbClr val="DB5151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27" name="Down Arrow 126"/>
          <p:cNvSpPr/>
          <p:nvPr/>
        </p:nvSpPr>
        <p:spPr>
          <a:xfrm rot="16200000">
            <a:off x="8684874" y="1954800"/>
            <a:ext cx="1501200" cy="2520000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8C4A4A">
              <a:alpha val="61000"/>
            </a:srgbClr>
          </a:solidFill>
          <a:ln w="1016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26" name="Down Arrow 125"/>
          <p:cNvSpPr/>
          <p:nvPr/>
        </p:nvSpPr>
        <p:spPr>
          <a:xfrm rot="5400000">
            <a:off x="2351906" y="1956141"/>
            <a:ext cx="1501200" cy="2520000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8C4A4A">
              <a:alpha val="61000"/>
            </a:srgbClr>
          </a:solidFill>
          <a:ln w="1016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0" y="3214798"/>
            <a:ext cx="12192000" cy="3754725"/>
          </a:xfrm>
          <a:prstGeom prst="rect">
            <a:avLst/>
          </a:prstGeom>
          <a:solidFill>
            <a:schemeClr val="bg1">
              <a:alpha val="1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10883447" y="932802"/>
            <a:ext cx="4505325" cy="4505325"/>
          </a:xfrm>
          <a:prstGeom prst="ellipse">
            <a:avLst/>
          </a:prstGeom>
          <a:solidFill>
            <a:srgbClr val="353535"/>
          </a:solidFill>
          <a:ln w="101600">
            <a:solidFill>
              <a:srgbClr val="FA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9" name="Oval 128"/>
          <p:cNvSpPr/>
          <p:nvPr/>
        </p:nvSpPr>
        <p:spPr>
          <a:xfrm>
            <a:off x="-2914814" y="932801"/>
            <a:ext cx="4505325" cy="4505325"/>
          </a:xfrm>
          <a:prstGeom prst="ellipse">
            <a:avLst/>
          </a:prstGeom>
          <a:solidFill>
            <a:srgbClr val="353535"/>
          </a:solidFill>
          <a:ln w="101600">
            <a:solidFill>
              <a:srgbClr val="FA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>
            <a:off x="3985482" y="932802"/>
            <a:ext cx="4505325" cy="4505325"/>
          </a:xfrm>
          <a:prstGeom prst="ellipse">
            <a:avLst/>
          </a:prstGeom>
          <a:solidFill>
            <a:srgbClr val="353535"/>
          </a:solidFill>
          <a:ln w="101600">
            <a:solidFill>
              <a:srgbClr val="B7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5" name="Straight Connector 24"/>
          <p:cNvCxnSpPr>
            <a:stCxn id="33" idx="3"/>
            <a:endCxn id="31" idx="7"/>
          </p:cNvCxnSpPr>
          <p:nvPr/>
        </p:nvCxnSpPr>
        <p:spPr>
          <a:xfrm flipH="1">
            <a:off x="5730129" y="2943295"/>
            <a:ext cx="394743" cy="2421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31" idx="3"/>
            <a:endCxn id="30" idx="7"/>
          </p:cNvCxnSpPr>
          <p:nvPr/>
        </p:nvCxnSpPr>
        <p:spPr>
          <a:xfrm flipH="1">
            <a:off x="5092323" y="3631140"/>
            <a:ext cx="192131" cy="28765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1" idx="5"/>
            <a:endCxn id="29" idx="1"/>
          </p:cNvCxnSpPr>
          <p:nvPr/>
        </p:nvCxnSpPr>
        <p:spPr>
          <a:xfrm>
            <a:off x="5730129" y="3631140"/>
            <a:ext cx="177077" cy="28765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3" idx="5"/>
            <a:endCxn id="32" idx="1"/>
          </p:cNvCxnSpPr>
          <p:nvPr/>
        </p:nvCxnSpPr>
        <p:spPr>
          <a:xfrm>
            <a:off x="6570547" y="2943295"/>
            <a:ext cx="460142" cy="2421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032570" y="2405317"/>
            <a:ext cx="630279" cy="630280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728431" y="1496257"/>
            <a:ext cx="3019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 err="1" smtClean="0"/>
              <a:t>Actor</a:t>
            </a:r>
            <a:r>
              <a:rPr lang="sv-SE" sz="4000" b="1" dirty="0" smtClean="0"/>
              <a:t> System</a:t>
            </a:r>
            <a:endParaRPr lang="sv-SE" sz="4000" b="1" dirty="0"/>
          </a:p>
        </p:txBody>
      </p:sp>
      <p:sp>
        <p:nvSpPr>
          <p:cNvPr id="29" name="Oval 28"/>
          <p:cNvSpPr/>
          <p:nvPr/>
        </p:nvSpPr>
        <p:spPr>
          <a:xfrm>
            <a:off x="5814904" y="3826496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0" name="Oval 29"/>
          <p:cNvSpPr/>
          <p:nvPr/>
        </p:nvSpPr>
        <p:spPr>
          <a:xfrm>
            <a:off x="4554346" y="3826496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1" name="Oval 30"/>
          <p:cNvSpPr/>
          <p:nvPr/>
        </p:nvSpPr>
        <p:spPr>
          <a:xfrm>
            <a:off x="5192152" y="3093163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2" name="Oval 31"/>
          <p:cNvSpPr/>
          <p:nvPr/>
        </p:nvSpPr>
        <p:spPr>
          <a:xfrm>
            <a:off x="6938387" y="3093163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4356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/>
          <p:cNvSpPr/>
          <p:nvPr/>
        </p:nvSpPr>
        <p:spPr>
          <a:xfrm>
            <a:off x="4372457" y="85725"/>
            <a:ext cx="2828443" cy="2619965"/>
          </a:xfrm>
          <a:prstGeom prst="ellipse">
            <a:avLst/>
          </a:prstGeom>
          <a:solidFill>
            <a:srgbClr val="6E4545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10498866" y="1112631"/>
            <a:ext cx="1388591" cy="575908"/>
          </a:xfrm>
          <a:prstGeom prst="roundRect">
            <a:avLst/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>
                <a:solidFill>
                  <a:schemeClr val="tx1"/>
                </a:solidFill>
              </a:rPr>
              <a:t>Actor</a:t>
            </a:r>
            <a:r>
              <a:rPr lang="sv-SE" sz="1400" b="1" dirty="0">
                <a:solidFill>
                  <a:schemeClr val="tx1"/>
                </a:solidFill>
              </a:rPr>
              <a:t/>
            </a:r>
            <a:br>
              <a:rPr lang="sv-SE" sz="1400" b="1" dirty="0">
                <a:solidFill>
                  <a:schemeClr val="tx1"/>
                </a:solidFill>
              </a:rPr>
            </a:br>
            <a:r>
              <a:rPr lang="sv-SE" sz="1400" b="1" dirty="0" err="1">
                <a:solidFill>
                  <a:schemeClr val="tx1"/>
                </a:solidFill>
              </a:rPr>
              <a:t>class</a:t>
            </a:r>
            <a:r>
              <a:rPr lang="sv-SE" sz="1400" b="1" dirty="0">
                <a:solidFill>
                  <a:schemeClr val="tx1"/>
                </a:solidFill>
              </a:rPr>
              <a:t> Guardian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0498866" y="2896123"/>
            <a:ext cx="1388591" cy="575908"/>
          </a:xfrm>
          <a:prstGeom prst="roundRect">
            <a:avLst/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>
                <a:solidFill>
                  <a:schemeClr val="tx1"/>
                </a:solidFill>
              </a:rPr>
              <a:t>Actor</a:t>
            </a:r>
            <a:r>
              <a:rPr lang="sv-SE" sz="1400" b="1" dirty="0">
                <a:solidFill>
                  <a:schemeClr val="tx1"/>
                </a:solidFill>
              </a:rPr>
              <a:t/>
            </a:r>
            <a:br>
              <a:rPr lang="sv-SE" sz="1400" b="1" dirty="0">
                <a:solidFill>
                  <a:schemeClr val="tx1"/>
                </a:solidFill>
              </a:rPr>
            </a:br>
            <a:r>
              <a:rPr lang="sv-SE" sz="1400" b="1" dirty="0" err="1">
                <a:solidFill>
                  <a:schemeClr val="tx1"/>
                </a:solidFill>
              </a:rPr>
              <a:t>class</a:t>
            </a:r>
            <a:r>
              <a:rPr lang="sv-SE" sz="1400" b="1" dirty="0">
                <a:solidFill>
                  <a:schemeClr val="tx1"/>
                </a:solidFill>
              </a:rPr>
              <a:t> </a:t>
            </a:r>
            <a:r>
              <a:rPr lang="sv-SE" sz="1400" b="1" dirty="0" err="1">
                <a:solidFill>
                  <a:schemeClr val="tx1"/>
                </a:solidFill>
              </a:rPr>
              <a:t>MyParent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0498866" y="4679615"/>
            <a:ext cx="1388591" cy="575908"/>
          </a:xfrm>
          <a:prstGeom prst="roundRect">
            <a:avLst/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>
                <a:solidFill>
                  <a:schemeClr val="tx1"/>
                </a:solidFill>
              </a:rPr>
              <a:t>Actor</a:t>
            </a:r>
            <a:r>
              <a:rPr lang="sv-SE" sz="1400" b="1" dirty="0">
                <a:solidFill>
                  <a:schemeClr val="tx1"/>
                </a:solidFill>
              </a:rPr>
              <a:t/>
            </a:r>
            <a:br>
              <a:rPr lang="sv-SE" sz="1400" b="1" dirty="0">
                <a:solidFill>
                  <a:schemeClr val="tx1"/>
                </a:solidFill>
              </a:rPr>
            </a:br>
            <a:r>
              <a:rPr lang="sv-SE" sz="1400" b="1" dirty="0" err="1">
                <a:solidFill>
                  <a:schemeClr val="tx1"/>
                </a:solidFill>
              </a:rPr>
              <a:t>class</a:t>
            </a:r>
            <a:r>
              <a:rPr lang="sv-SE" sz="1400" b="1" dirty="0">
                <a:solidFill>
                  <a:schemeClr val="tx1"/>
                </a:solidFill>
              </a:rPr>
              <a:t> </a:t>
            </a:r>
            <a:r>
              <a:rPr lang="sv-SE" sz="1400" b="1" dirty="0" err="1">
                <a:solidFill>
                  <a:schemeClr val="tx1"/>
                </a:solidFill>
              </a:rPr>
              <a:t>MyChild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800975" y="1112631"/>
            <a:ext cx="1388591" cy="575908"/>
          </a:xfrm>
          <a:prstGeom prst="roundRect">
            <a:avLst/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>
                <a:solidFill>
                  <a:schemeClr val="tx1"/>
                </a:solidFill>
              </a:rPr>
              <a:t>ActorContext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7800975" y="2896123"/>
            <a:ext cx="1388591" cy="575908"/>
          </a:xfrm>
          <a:prstGeom prst="roundRect">
            <a:avLst/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>
                <a:solidFill>
                  <a:schemeClr val="tx1"/>
                </a:solidFill>
              </a:rPr>
              <a:t>ActorContext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7800975" y="4679615"/>
            <a:ext cx="1388591" cy="575908"/>
          </a:xfrm>
          <a:prstGeom prst="roundRect">
            <a:avLst/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>
                <a:solidFill>
                  <a:schemeClr val="tx1"/>
                </a:solidFill>
              </a:rPr>
              <a:t>ActorContext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103084" y="4679615"/>
            <a:ext cx="1388591" cy="575908"/>
          </a:xfrm>
          <a:prstGeom prst="roundRect">
            <a:avLst/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>
                <a:solidFill>
                  <a:schemeClr val="tx1"/>
                </a:solidFill>
              </a:rPr>
              <a:t>Some</a:t>
            </a:r>
            <a:r>
              <a:rPr lang="sv-SE" sz="1100" dirty="0">
                <a:solidFill>
                  <a:schemeClr val="tx1"/>
                </a:solidFill>
              </a:rPr>
              <a:t> supervisor</a:t>
            </a:r>
            <a:br>
              <a:rPr lang="sv-SE" sz="1100" dirty="0">
                <a:solidFill>
                  <a:schemeClr val="tx1"/>
                </a:solidFill>
              </a:rPr>
            </a:br>
            <a:r>
              <a:rPr lang="sv-SE" sz="1400" b="1" dirty="0">
                <a:solidFill>
                  <a:schemeClr val="tx1"/>
                </a:solidFill>
              </a:rPr>
              <a:t>”</a:t>
            </a:r>
            <a:r>
              <a:rPr lang="sv-SE" sz="1400" b="1" dirty="0" err="1">
                <a:solidFill>
                  <a:schemeClr val="tx1"/>
                </a:solidFill>
              </a:rPr>
              <a:t>child</a:t>
            </a:r>
            <a:r>
              <a:rPr lang="sv-SE" sz="14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103084" y="2896123"/>
            <a:ext cx="1388591" cy="575908"/>
          </a:xfrm>
          <a:prstGeom prst="roundRect">
            <a:avLst/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>
                <a:solidFill>
                  <a:schemeClr val="tx1"/>
                </a:solidFill>
              </a:rPr>
              <a:t>Some</a:t>
            </a:r>
            <a:r>
              <a:rPr lang="sv-SE" sz="1100" dirty="0">
                <a:solidFill>
                  <a:schemeClr val="tx1"/>
                </a:solidFill>
              </a:rPr>
              <a:t> supervisor</a:t>
            </a:r>
            <a:r>
              <a:rPr lang="sv-SE" sz="1400" b="1" dirty="0">
                <a:solidFill>
                  <a:schemeClr val="tx1"/>
                </a:solidFill>
              </a:rPr>
              <a:t/>
            </a:r>
            <a:br>
              <a:rPr lang="sv-SE" sz="1400" b="1" dirty="0">
                <a:solidFill>
                  <a:schemeClr val="tx1"/>
                </a:solidFill>
              </a:rPr>
            </a:br>
            <a:r>
              <a:rPr lang="sv-SE" sz="1400" b="1" dirty="0">
                <a:solidFill>
                  <a:schemeClr val="tx1"/>
                </a:solidFill>
              </a:rPr>
              <a:t>”</a:t>
            </a:r>
            <a:r>
              <a:rPr lang="sv-SE" sz="1400" b="1" dirty="0" err="1">
                <a:solidFill>
                  <a:schemeClr val="tx1"/>
                </a:solidFill>
              </a:rPr>
              <a:t>parent</a:t>
            </a:r>
            <a:r>
              <a:rPr lang="sv-SE" sz="14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103084" y="1112631"/>
            <a:ext cx="1388591" cy="575908"/>
          </a:xfrm>
          <a:prstGeom prst="roundRect">
            <a:avLst/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>
                <a:solidFill>
                  <a:schemeClr val="tx1"/>
                </a:solidFill>
              </a:rPr>
              <a:t>Guardian supervisor</a:t>
            </a:r>
            <a:r>
              <a:rPr lang="sv-SE" sz="1400" b="1" dirty="0">
                <a:solidFill>
                  <a:schemeClr val="tx1"/>
                </a:solidFill>
              </a:rPr>
              <a:t/>
            </a:r>
            <a:br>
              <a:rPr lang="sv-SE" sz="1400" b="1" dirty="0">
                <a:solidFill>
                  <a:schemeClr val="tx1"/>
                </a:solidFill>
              </a:rPr>
            </a:br>
            <a:r>
              <a:rPr lang="sv-SE" sz="1400" b="1" dirty="0">
                <a:solidFill>
                  <a:schemeClr val="tx1"/>
                </a:solidFill>
              </a:rPr>
              <a:t>”</a:t>
            </a:r>
            <a:r>
              <a:rPr lang="sv-SE" sz="1400" b="1" dirty="0" err="1">
                <a:solidFill>
                  <a:schemeClr val="tx1"/>
                </a:solidFill>
              </a:rPr>
              <a:t>user</a:t>
            </a:r>
            <a:r>
              <a:rPr lang="sv-SE" sz="14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76201" y="4679615"/>
            <a:ext cx="3717584" cy="575908"/>
          </a:xfrm>
          <a:prstGeom prst="roundRect">
            <a:avLst/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>
                <a:solidFill>
                  <a:schemeClr val="tx1"/>
                </a:solidFill>
              </a:rPr>
              <a:t>akka.tcp</a:t>
            </a:r>
            <a:r>
              <a:rPr lang="sv-SE" sz="1400" b="1" dirty="0">
                <a:solidFill>
                  <a:schemeClr val="tx1"/>
                </a:solidFill>
              </a:rPr>
              <a:t>://sys@host:8080/</a:t>
            </a:r>
            <a:r>
              <a:rPr lang="sv-SE" sz="1400" b="1" dirty="0" err="1">
                <a:solidFill>
                  <a:schemeClr val="tx1"/>
                </a:solidFill>
              </a:rPr>
              <a:t>user</a:t>
            </a:r>
            <a:r>
              <a:rPr lang="sv-SE" sz="1400" b="1" dirty="0">
                <a:solidFill>
                  <a:schemeClr val="tx1"/>
                </a:solidFill>
              </a:rPr>
              <a:t>/</a:t>
            </a:r>
            <a:r>
              <a:rPr lang="sv-SE" sz="1400" b="1" dirty="0" err="1">
                <a:solidFill>
                  <a:schemeClr val="tx1"/>
                </a:solidFill>
              </a:rPr>
              <a:t>parent</a:t>
            </a:r>
            <a:r>
              <a:rPr lang="sv-SE" sz="1400" b="1" dirty="0">
                <a:solidFill>
                  <a:schemeClr val="tx1"/>
                </a:solidFill>
              </a:rPr>
              <a:t>/</a:t>
            </a:r>
            <a:r>
              <a:rPr lang="sv-SE" sz="1400" b="1" dirty="0" err="1">
                <a:solidFill>
                  <a:schemeClr val="tx1"/>
                </a:solidFill>
              </a:rPr>
              <a:t>child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6200" y="2896123"/>
            <a:ext cx="3717584" cy="575908"/>
          </a:xfrm>
          <a:prstGeom prst="roundRect">
            <a:avLst/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>
                <a:solidFill>
                  <a:schemeClr val="tx1"/>
                </a:solidFill>
              </a:rPr>
              <a:t>akka.tcp</a:t>
            </a:r>
            <a:r>
              <a:rPr lang="sv-SE" sz="1400" b="1" dirty="0">
                <a:solidFill>
                  <a:schemeClr val="tx1"/>
                </a:solidFill>
              </a:rPr>
              <a:t>://sys@host:8080/</a:t>
            </a:r>
            <a:r>
              <a:rPr lang="sv-SE" sz="1400" b="1" dirty="0" err="1">
                <a:solidFill>
                  <a:schemeClr val="tx1"/>
                </a:solidFill>
              </a:rPr>
              <a:t>user</a:t>
            </a:r>
            <a:r>
              <a:rPr lang="sv-SE" sz="1400" b="1" dirty="0">
                <a:solidFill>
                  <a:schemeClr val="tx1"/>
                </a:solidFill>
              </a:rPr>
              <a:t>/</a:t>
            </a:r>
            <a:r>
              <a:rPr lang="sv-SE" sz="1400" b="1" dirty="0" err="1">
                <a:solidFill>
                  <a:schemeClr val="tx1"/>
                </a:solidFill>
              </a:rPr>
              <a:t>parent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76201" y="1112631"/>
            <a:ext cx="3717584" cy="575908"/>
          </a:xfrm>
          <a:prstGeom prst="roundRect">
            <a:avLst/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>
                <a:solidFill>
                  <a:schemeClr val="tx1"/>
                </a:solidFill>
              </a:rPr>
              <a:t>akka.tcp</a:t>
            </a:r>
            <a:r>
              <a:rPr lang="sv-SE" sz="1400" b="1" dirty="0">
                <a:solidFill>
                  <a:schemeClr val="tx1"/>
                </a:solidFill>
              </a:rPr>
              <a:t>://sys@host:8080/</a:t>
            </a:r>
            <a:r>
              <a:rPr lang="sv-SE" sz="1400" b="1" dirty="0" err="1">
                <a:solidFill>
                  <a:schemeClr val="tx1"/>
                </a:solidFill>
              </a:rPr>
              <a:t>user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6200" y="5498976"/>
            <a:ext cx="3717584" cy="575908"/>
          </a:xfrm>
          <a:prstGeom prst="round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>
                <a:solidFill>
                  <a:schemeClr val="tx1"/>
                </a:solidFill>
              </a:rPr>
              <a:t>ActorPath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103086" y="5498976"/>
            <a:ext cx="1388591" cy="575908"/>
          </a:xfrm>
          <a:prstGeom prst="round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>
                <a:solidFill>
                  <a:schemeClr val="tx1"/>
                </a:solidFill>
              </a:rPr>
              <a:t>ActorRef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7800976" y="5498976"/>
            <a:ext cx="1388591" cy="575908"/>
          </a:xfrm>
          <a:prstGeom prst="round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>
                <a:solidFill>
                  <a:schemeClr val="tx1"/>
                </a:solidFill>
              </a:rPr>
              <a:t>ActorCell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0498866" y="5498976"/>
            <a:ext cx="1388591" cy="575908"/>
          </a:xfrm>
          <a:prstGeom prst="round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>
                <a:solidFill>
                  <a:schemeClr val="tx1"/>
                </a:solidFill>
              </a:rPr>
              <a:t>Actor</a:t>
            </a:r>
            <a:endParaRPr lang="sv-SE" sz="1400" b="1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3876934" y="1412314"/>
            <a:ext cx="1143000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876935" y="102637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.</a:t>
            </a:r>
            <a:r>
              <a:rPr lang="sv-SE" sz="1400" dirty="0" err="1" smtClean="0"/>
              <a:t>Path</a:t>
            </a:r>
            <a:endParaRPr lang="sv-SE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876933" y="3187502"/>
            <a:ext cx="1143000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876934" y="280156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.</a:t>
            </a:r>
            <a:r>
              <a:rPr lang="sv-SE" sz="1400" dirty="0" err="1" smtClean="0"/>
              <a:t>Path</a:t>
            </a:r>
            <a:endParaRPr lang="sv-SE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3876932" y="4962690"/>
            <a:ext cx="1143000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876933" y="457675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.</a:t>
            </a:r>
            <a:r>
              <a:rPr lang="sv-SE" sz="1400" dirty="0" err="1" smtClean="0"/>
              <a:t>Path</a:t>
            </a:r>
            <a:endParaRPr lang="sv-SE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574824" y="1412314"/>
            <a:ext cx="1143000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574825" y="102637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.</a:t>
            </a:r>
            <a:r>
              <a:rPr lang="sv-SE" sz="1400" dirty="0" smtClean="0"/>
              <a:t>Self</a:t>
            </a:r>
            <a:endParaRPr lang="sv-SE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580872" y="3187503"/>
            <a:ext cx="1143000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80873" y="280156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.</a:t>
            </a:r>
            <a:r>
              <a:rPr lang="sv-SE" sz="1400" dirty="0" smtClean="0"/>
              <a:t>Self</a:t>
            </a:r>
            <a:endParaRPr lang="sv-SE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574824" y="4962690"/>
            <a:ext cx="1143000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574825" y="457675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.</a:t>
            </a:r>
            <a:r>
              <a:rPr lang="sv-SE" sz="1400" dirty="0" smtClean="0"/>
              <a:t>Self</a:t>
            </a:r>
            <a:endParaRPr lang="sv-SE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9272714" y="1412314"/>
            <a:ext cx="1143000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9272715" y="102637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.</a:t>
            </a:r>
            <a:r>
              <a:rPr lang="sv-SE" sz="1400" dirty="0" err="1" smtClean="0"/>
              <a:t>Context</a:t>
            </a:r>
            <a:endParaRPr lang="sv-SE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9272712" y="3187503"/>
            <a:ext cx="1143000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272713" y="280156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.</a:t>
            </a:r>
            <a:r>
              <a:rPr lang="sv-SE" sz="1400" dirty="0" err="1" smtClean="0"/>
              <a:t>Context</a:t>
            </a:r>
            <a:endParaRPr lang="sv-SE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9272713" y="4962690"/>
            <a:ext cx="1143000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9272714" y="457675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.</a:t>
            </a:r>
            <a:r>
              <a:rPr lang="sv-SE" sz="1400" dirty="0" err="1" smtClean="0"/>
              <a:t>Context</a:t>
            </a:r>
            <a:endParaRPr lang="sv-SE" dirty="0"/>
          </a:p>
        </p:txBody>
      </p:sp>
      <p:cxnSp>
        <p:nvCxnSpPr>
          <p:cNvPr id="105" name="Straight Arrow Connector 104"/>
          <p:cNvCxnSpPr/>
          <p:nvPr/>
        </p:nvCxnSpPr>
        <p:spPr>
          <a:xfrm rot="2700000">
            <a:off x="6433355" y="2301467"/>
            <a:ext cx="149283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2700000">
            <a:off x="6635721" y="1989980"/>
            <a:ext cx="149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.</a:t>
            </a:r>
            <a:r>
              <a:rPr lang="sv-SE" sz="1400" dirty="0" err="1" smtClean="0"/>
              <a:t>Parent</a:t>
            </a:r>
            <a:endParaRPr lang="sv-SE" dirty="0"/>
          </a:p>
        </p:txBody>
      </p:sp>
      <p:cxnSp>
        <p:nvCxnSpPr>
          <p:cNvPr id="107" name="Straight Arrow Connector 106"/>
          <p:cNvCxnSpPr/>
          <p:nvPr/>
        </p:nvCxnSpPr>
        <p:spPr>
          <a:xfrm rot="18900000">
            <a:off x="6434013" y="4121440"/>
            <a:ext cx="149283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8900000">
            <a:off x="6291693" y="3794452"/>
            <a:ext cx="149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.</a:t>
            </a:r>
            <a:r>
              <a:rPr lang="sv-SE" sz="1400" dirty="0" smtClean="0"/>
              <a:t>Children</a:t>
            </a:r>
            <a:endParaRPr lang="sv-SE" dirty="0"/>
          </a:p>
        </p:txBody>
      </p:sp>
      <p:sp>
        <p:nvSpPr>
          <p:cNvPr id="109" name="TextBox 108"/>
          <p:cNvSpPr txBox="1"/>
          <p:nvPr/>
        </p:nvSpPr>
        <p:spPr>
          <a:xfrm>
            <a:off x="4556380" y="505516"/>
            <a:ext cx="246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dirty="0" err="1" smtClean="0"/>
              <a:t>ActorSystem</a:t>
            </a:r>
            <a:endParaRPr lang="sv-SE" sz="1400" dirty="0" smtClean="0"/>
          </a:p>
          <a:p>
            <a:pPr algn="ctr"/>
            <a:r>
              <a:rPr lang="sv-SE" sz="1400" dirty="0" err="1"/>
              <a:t>akka.tcp</a:t>
            </a:r>
            <a:r>
              <a:rPr lang="sv-SE" sz="1400" dirty="0"/>
              <a:t>://sys@host:8080/</a:t>
            </a:r>
            <a:r>
              <a:rPr lang="sv-SE" sz="1400" dirty="0" err="1"/>
              <a:t>user</a:t>
            </a:r>
            <a:endParaRPr lang="sv-SE" sz="1400" dirty="0"/>
          </a:p>
          <a:p>
            <a:pPr algn="ctr"/>
            <a:endParaRPr lang="sv-SE" sz="1400" dirty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940473" y="3633731"/>
            <a:ext cx="1" cy="884183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692824" y="390632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.</a:t>
            </a:r>
            <a:r>
              <a:rPr lang="sv-SE" sz="1400" dirty="0" err="1" smtClean="0"/>
              <a:t>Parent</a:t>
            </a:r>
            <a:endParaRPr lang="sv-SE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940473" y="1850239"/>
            <a:ext cx="1" cy="884183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692824" y="212283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.</a:t>
            </a:r>
            <a:r>
              <a:rPr lang="sv-SE" sz="1400" dirty="0" err="1" smtClean="0"/>
              <a:t>Parent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962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72457" y="85725"/>
            <a:ext cx="2828443" cy="2619965"/>
          </a:xfrm>
          <a:prstGeom prst="ellipse">
            <a:avLst/>
          </a:prstGeom>
          <a:solidFill>
            <a:schemeClr val="tx1">
              <a:lumMod val="95000"/>
              <a:alpha val="69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498866" y="1112631"/>
            <a:ext cx="1388591" cy="575908"/>
          </a:xfrm>
          <a:prstGeom prst="roundRect">
            <a:avLst/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/>
              <a:t>Actor</a:t>
            </a:r>
            <a:r>
              <a:rPr lang="sv-SE" sz="1400" b="1" dirty="0"/>
              <a:t/>
            </a:r>
            <a:br>
              <a:rPr lang="sv-SE" sz="1400" b="1" dirty="0"/>
            </a:br>
            <a:r>
              <a:rPr lang="sv-SE" sz="1400" b="1" dirty="0" err="1"/>
              <a:t>class</a:t>
            </a:r>
            <a:r>
              <a:rPr lang="sv-SE" sz="1400" b="1" dirty="0"/>
              <a:t> Guardian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498866" y="2896123"/>
            <a:ext cx="1388591" cy="575908"/>
          </a:xfrm>
          <a:prstGeom prst="roundRect">
            <a:avLst/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/>
              <a:t>Actor</a:t>
            </a:r>
            <a:r>
              <a:rPr lang="sv-SE" sz="1400" b="1" dirty="0"/>
              <a:t/>
            </a:r>
            <a:br>
              <a:rPr lang="sv-SE" sz="1400" b="1" dirty="0"/>
            </a:br>
            <a:r>
              <a:rPr lang="sv-SE" sz="1400" b="1" dirty="0" err="1"/>
              <a:t>class</a:t>
            </a:r>
            <a:r>
              <a:rPr lang="sv-SE" sz="1400" b="1" dirty="0"/>
              <a:t> </a:t>
            </a:r>
            <a:r>
              <a:rPr lang="sv-SE" sz="1400" b="1" dirty="0" err="1"/>
              <a:t>MyParent</a:t>
            </a:r>
            <a:endParaRPr lang="sv-SE" sz="1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0498866" y="4679615"/>
            <a:ext cx="1388591" cy="575908"/>
          </a:xfrm>
          <a:prstGeom prst="roundRect">
            <a:avLst/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/>
              <a:t>Actor</a:t>
            </a:r>
            <a:r>
              <a:rPr lang="sv-SE" sz="1400" b="1" dirty="0"/>
              <a:t/>
            </a:r>
            <a:br>
              <a:rPr lang="sv-SE" sz="1400" b="1" dirty="0"/>
            </a:br>
            <a:r>
              <a:rPr lang="sv-SE" sz="1400" b="1" dirty="0" err="1"/>
              <a:t>class</a:t>
            </a:r>
            <a:r>
              <a:rPr lang="sv-SE" sz="1400" b="1" dirty="0"/>
              <a:t> </a:t>
            </a:r>
            <a:r>
              <a:rPr lang="sv-SE" sz="1400" b="1" dirty="0" err="1"/>
              <a:t>MyChild</a:t>
            </a:r>
            <a:endParaRPr lang="sv-SE" sz="1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800975" y="1112631"/>
            <a:ext cx="1388591" cy="575908"/>
          </a:xfrm>
          <a:prstGeom prst="roundRect">
            <a:avLst/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ActorContext</a:t>
            </a:r>
            <a:endParaRPr lang="sv-SE" sz="1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800975" y="2896123"/>
            <a:ext cx="1388591" cy="575908"/>
          </a:xfrm>
          <a:prstGeom prst="roundRect">
            <a:avLst/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ActorContext</a:t>
            </a:r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800975" y="4679615"/>
            <a:ext cx="1388591" cy="575908"/>
          </a:xfrm>
          <a:prstGeom prst="roundRect">
            <a:avLst/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ActorContext</a:t>
            </a:r>
            <a:endParaRPr lang="sv-SE" sz="1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103084" y="4679615"/>
            <a:ext cx="1388591" cy="575908"/>
          </a:xfrm>
          <a:prstGeom prst="roundRect">
            <a:avLst/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/>
              <a:t>Some</a:t>
            </a:r>
            <a:r>
              <a:rPr lang="sv-SE" sz="1100" dirty="0"/>
              <a:t> supervisor</a:t>
            </a:r>
            <a:br>
              <a:rPr lang="sv-SE" sz="1100" dirty="0"/>
            </a:br>
            <a:r>
              <a:rPr lang="sv-SE" sz="1400" b="1" dirty="0"/>
              <a:t>”</a:t>
            </a:r>
            <a:r>
              <a:rPr lang="sv-SE" sz="1400" b="1" dirty="0" err="1"/>
              <a:t>child</a:t>
            </a:r>
            <a:r>
              <a:rPr lang="sv-SE" sz="1400" b="1" dirty="0"/>
              <a:t>”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103084" y="2896123"/>
            <a:ext cx="1388591" cy="575908"/>
          </a:xfrm>
          <a:prstGeom prst="roundRect">
            <a:avLst/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/>
              <a:t>Some</a:t>
            </a:r>
            <a:r>
              <a:rPr lang="sv-SE" sz="1100" dirty="0"/>
              <a:t> supervisor</a:t>
            </a:r>
            <a:r>
              <a:rPr lang="sv-SE" sz="1400" b="1" dirty="0"/>
              <a:t/>
            </a:r>
            <a:br>
              <a:rPr lang="sv-SE" sz="1400" b="1" dirty="0"/>
            </a:br>
            <a:r>
              <a:rPr lang="sv-SE" sz="1400" b="1" dirty="0"/>
              <a:t>”</a:t>
            </a:r>
            <a:r>
              <a:rPr lang="sv-SE" sz="1400" b="1" dirty="0" err="1"/>
              <a:t>parent</a:t>
            </a:r>
            <a:r>
              <a:rPr lang="sv-SE" sz="1400" b="1" dirty="0"/>
              <a:t>”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103084" y="1112631"/>
            <a:ext cx="1388591" cy="575908"/>
          </a:xfrm>
          <a:prstGeom prst="roundRect">
            <a:avLst/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Guardian supervisor</a:t>
            </a:r>
            <a:r>
              <a:rPr lang="sv-SE" sz="1400" b="1" dirty="0"/>
              <a:t/>
            </a:r>
            <a:br>
              <a:rPr lang="sv-SE" sz="1400" b="1" dirty="0"/>
            </a:br>
            <a:r>
              <a:rPr lang="sv-SE" sz="1400" b="1" dirty="0"/>
              <a:t>”</a:t>
            </a:r>
            <a:r>
              <a:rPr lang="sv-SE" sz="1400" b="1" dirty="0" err="1"/>
              <a:t>user</a:t>
            </a:r>
            <a:r>
              <a:rPr lang="sv-SE" sz="1400" b="1" dirty="0"/>
              <a:t>”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6201" y="4679615"/>
            <a:ext cx="3717584" cy="575908"/>
          </a:xfrm>
          <a:prstGeom prst="roundRect">
            <a:avLst/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akka.tcp</a:t>
            </a:r>
            <a:r>
              <a:rPr lang="sv-SE" sz="1400" b="1" dirty="0"/>
              <a:t>://sys@host:8080/</a:t>
            </a:r>
            <a:r>
              <a:rPr lang="sv-SE" sz="1400" b="1" dirty="0" err="1"/>
              <a:t>user</a:t>
            </a:r>
            <a:r>
              <a:rPr lang="sv-SE" sz="1400" b="1" dirty="0"/>
              <a:t>/</a:t>
            </a:r>
            <a:r>
              <a:rPr lang="sv-SE" sz="1400" b="1" dirty="0" err="1"/>
              <a:t>parent</a:t>
            </a:r>
            <a:r>
              <a:rPr lang="sv-SE" sz="1400" b="1" dirty="0"/>
              <a:t>/</a:t>
            </a:r>
            <a:r>
              <a:rPr lang="sv-SE" sz="1400" b="1" dirty="0" err="1"/>
              <a:t>child</a:t>
            </a:r>
            <a:endParaRPr lang="sv-SE" sz="14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76200" y="2896123"/>
            <a:ext cx="3717584" cy="575908"/>
          </a:xfrm>
          <a:prstGeom prst="roundRect">
            <a:avLst/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akka.tcp</a:t>
            </a:r>
            <a:r>
              <a:rPr lang="sv-SE" sz="1400" b="1" dirty="0"/>
              <a:t>://sys@host:8080/</a:t>
            </a:r>
            <a:r>
              <a:rPr lang="sv-SE" sz="1400" b="1" dirty="0" err="1"/>
              <a:t>user</a:t>
            </a:r>
            <a:r>
              <a:rPr lang="sv-SE" sz="1400" b="1" dirty="0"/>
              <a:t>/</a:t>
            </a:r>
            <a:r>
              <a:rPr lang="sv-SE" sz="1400" b="1" dirty="0" err="1"/>
              <a:t>parent</a:t>
            </a:r>
            <a:endParaRPr lang="sv-SE" sz="1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76201" y="1112631"/>
            <a:ext cx="3717584" cy="575908"/>
          </a:xfrm>
          <a:prstGeom prst="roundRect">
            <a:avLst/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akka.tcp</a:t>
            </a:r>
            <a:r>
              <a:rPr lang="sv-SE" sz="1400" b="1" dirty="0"/>
              <a:t>://sys@host:8080/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76200" y="5498976"/>
            <a:ext cx="3717584" cy="575908"/>
          </a:xfrm>
          <a:prstGeom prst="round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>
                <a:solidFill>
                  <a:schemeClr val="lt1"/>
                </a:solidFill>
              </a:rPr>
              <a:t>ActorPath</a:t>
            </a:r>
            <a:endParaRPr lang="sv-SE" sz="1400" b="1" dirty="0">
              <a:solidFill>
                <a:schemeClr val="lt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03086" y="5498976"/>
            <a:ext cx="1388591" cy="575908"/>
          </a:xfrm>
          <a:prstGeom prst="round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>
                <a:solidFill>
                  <a:schemeClr val="lt1"/>
                </a:solidFill>
              </a:rPr>
              <a:t>ActorRef</a:t>
            </a:r>
            <a:endParaRPr lang="sv-SE" sz="1400" b="1" dirty="0">
              <a:solidFill>
                <a:schemeClr val="lt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00976" y="5498976"/>
            <a:ext cx="1388591" cy="575908"/>
          </a:xfrm>
          <a:prstGeom prst="round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>
                <a:solidFill>
                  <a:schemeClr val="lt1"/>
                </a:solidFill>
              </a:rPr>
              <a:t>ActorCell</a:t>
            </a:r>
            <a:endParaRPr lang="sv-SE" sz="1400" b="1" dirty="0">
              <a:solidFill>
                <a:schemeClr val="lt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498866" y="5498976"/>
            <a:ext cx="1388591" cy="575908"/>
          </a:xfrm>
          <a:prstGeom prst="round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>
                <a:solidFill>
                  <a:schemeClr val="lt1"/>
                </a:solidFill>
              </a:rPr>
              <a:t>Actor</a:t>
            </a:r>
            <a:endParaRPr lang="sv-SE" sz="1400" b="1" dirty="0">
              <a:solidFill>
                <a:schemeClr val="lt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876934" y="1412314"/>
            <a:ext cx="1143000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76935" y="102637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sv-SE" sz="1400" dirty="0" err="1" smtClean="0">
                <a:solidFill>
                  <a:schemeClr val="bg2">
                    <a:lumMod val="75000"/>
                  </a:schemeClr>
                </a:solidFill>
              </a:rPr>
              <a:t>Path</a:t>
            </a:r>
            <a:endParaRPr lang="sv-SE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876933" y="3187502"/>
            <a:ext cx="1143000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76934" y="280156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sv-SE" sz="1400" dirty="0" err="1" smtClean="0">
                <a:solidFill>
                  <a:schemeClr val="bg2">
                    <a:lumMod val="75000"/>
                  </a:schemeClr>
                </a:solidFill>
              </a:rPr>
              <a:t>Path</a:t>
            </a:r>
            <a:endParaRPr lang="sv-SE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76932" y="4962690"/>
            <a:ext cx="1143000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76933" y="457675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sv-SE" sz="1400" dirty="0" err="1" smtClean="0">
                <a:solidFill>
                  <a:schemeClr val="bg2">
                    <a:lumMod val="75000"/>
                  </a:schemeClr>
                </a:solidFill>
              </a:rPr>
              <a:t>Path</a:t>
            </a:r>
            <a:endParaRPr lang="sv-SE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74824" y="1412314"/>
            <a:ext cx="1143000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74825" y="102637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sv-SE" sz="1400" dirty="0" smtClean="0">
                <a:solidFill>
                  <a:schemeClr val="bg2">
                    <a:lumMod val="75000"/>
                  </a:schemeClr>
                </a:solidFill>
              </a:rPr>
              <a:t>Self</a:t>
            </a:r>
            <a:endParaRPr lang="sv-SE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580872" y="3187503"/>
            <a:ext cx="1143000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80873" y="280156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sv-SE" sz="1400" dirty="0" smtClean="0">
                <a:solidFill>
                  <a:schemeClr val="bg2">
                    <a:lumMod val="75000"/>
                  </a:schemeClr>
                </a:solidFill>
              </a:rPr>
              <a:t>Self</a:t>
            </a:r>
            <a:endParaRPr lang="sv-SE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574824" y="4962690"/>
            <a:ext cx="1143000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74825" y="457675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sv-SE" sz="1400" dirty="0" smtClean="0">
                <a:solidFill>
                  <a:schemeClr val="bg2">
                    <a:lumMod val="75000"/>
                  </a:schemeClr>
                </a:solidFill>
              </a:rPr>
              <a:t>Self</a:t>
            </a:r>
            <a:endParaRPr lang="sv-SE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272714" y="1412314"/>
            <a:ext cx="1143000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272715" y="102637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sv-SE" sz="1400" dirty="0" err="1" smtClean="0">
                <a:solidFill>
                  <a:schemeClr val="bg2">
                    <a:lumMod val="75000"/>
                  </a:schemeClr>
                </a:solidFill>
              </a:rPr>
              <a:t>Context</a:t>
            </a:r>
            <a:endParaRPr lang="sv-SE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272712" y="3187503"/>
            <a:ext cx="1143000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272713" y="280156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sv-SE" sz="1400" dirty="0" err="1" smtClean="0">
                <a:solidFill>
                  <a:schemeClr val="bg2">
                    <a:lumMod val="75000"/>
                  </a:schemeClr>
                </a:solidFill>
              </a:rPr>
              <a:t>Context</a:t>
            </a:r>
            <a:endParaRPr lang="sv-SE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272713" y="4962690"/>
            <a:ext cx="1143000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72714" y="457675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sv-SE" sz="1400" dirty="0" err="1" smtClean="0">
                <a:solidFill>
                  <a:schemeClr val="bg2">
                    <a:lumMod val="75000"/>
                  </a:schemeClr>
                </a:solidFill>
              </a:rPr>
              <a:t>Context</a:t>
            </a:r>
            <a:endParaRPr lang="sv-SE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2700000">
            <a:off x="6433355" y="2301467"/>
            <a:ext cx="149283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2700000">
            <a:off x="6635721" y="1989980"/>
            <a:ext cx="149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sv-SE" sz="1400" dirty="0" err="1" smtClean="0">
                <a:solidFill>
                  <a:schemeClr val="bg2">
                    <a:lumMod val="75000"/>
                  </a:schemeClr>
                </a:solidFill>
              </a:rPr>
              <a:t>Parent</a:t>
            </a:r>
            <a:endParaRPr lang="sv-SE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rot="18900000">
            <a:off x="6434013" y="4121440"/>
            <a:ext cx="149283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8900000">
            <a:off x="6291693" y="3794452"/>
            <a:ext cx="149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sv-SE" sz="1400" dirty="0" smtClean="0">
                <a:solidFill>
                  <a:schemeClr val="bg2">
                    <a:lumMod val="75000"/>
                  </a:schemeClr>
                </a:solidFill>
              </a:rPr>
              <a:t>Children</a:t>
            </a:r>
            <a:endParaRPr lang="sv-S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56380" y="505516"/>
            <a:ext cx="246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dirty="0" err="1" smtClean="0">
                <a:solidFill>
                  <a:schemeClr val="bg2">
                    <a:lumMod val="75000"/>
                  </a:schemeClr>
                </a:solidFill>
              </a:rPr>
              <a:t>ActorSystem</a:t>
            </a:r>
            <a:endParaRPr lang="sv-SE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sv-SE" sz="1400" dirty="0" err="1">
                <a:solidFill>
                  <a:schemeClr val="bg2">
                    <a:lumMod val="75000"/>
                  </a:schemeClr>
                </a:solidFill>
              </a:rPr>
              <a:t>akka.tcp</a:t>
            </a:r>
            <a:r>
              <a:rPr lang="sv-SE" sz="1400" dirty="0">
                <a:solidFill>
                  <a:schemeClr val="bg2">
                    <a:lumMod val="75000"/>
                  </a:schemeClr>
                </a:solidFill>
              </a:rPr>
              <a:t>://sys@host:8080/</a:t>
            </a:r>
            <a:r>
              <a:rPr lang="sv-SE" sz="1400" dirty="0" err="1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sv-SE" sz="14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sv-SE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940473" y="3633731"/>
            <a:ext cx="1" cy="884183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692824" y="390632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sv-SE" sz="1400" dirty="0" err="1" smtClean="0">
                <a:solidFill>
                  <a:schemeClr val="bg2">
                    <a:lumMod val="75000"/>
                  </a:schemeClr>
                </a:solidFill>
              </a:rPr>
              <a:t>Parent</a:t>
            </a:r>
            <a:endParaRPr lang="sv-SE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940473" y="1850239"/>
            <a:ext cx="1" cy="884183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92824" y="212283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sv-SE" sz="1400" dirty="0" err="1" smtClean="0">
                <a:solidFill>
                  <a:schemeClr val="bg2">
                    <a:lumMod val="75000"/>
                  </a:schemeClr>
                </a:solidFill>
              </a:rPr>
              <a:t>Parent</a:t>
            </a:r>
            <a:endParaRPr lang="sv-SE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1250" y="0"/>
            <a:ext cx="2673092" cy="6858000"/>
          </a:xfrm>
          <a:prstGeom prst="rect">
            <a:avLst/>
          </a:prstGeom>
          <a:solidFill>
            <a:srgbClr val="DB5151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935557" y="1047038"/>
            <a:ext cx="2801467" cy="479431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8C4A4A">
              <a:alpha val="61000"/>
            </a:srgbClr>
          </a:solidFill>
          <a:ln w="101600">
            <a:solidFill>
              <a:srgbClr val="3F3F3F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380757" y="1695266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51657F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5492887" y="1758797"/>
            <a:ext cx="1506773" cy="840795"/>
            <a:chOff x="5469208" y="1771790"/>
            <a:chExt cx="1506773" cy="840795"/>
          </a:xfrm>
          <a:solidFill>
            <a:schemeClr val="bg2">
              <a:lumMod val="40000"/>
              <a:lumOff val="60000"/>
            </a:schemeClr>
          </a:solidFill>
        </p:grpSpPr>
        <p:grpSp>
          <p:nvGrpSpPr>
            <p:cNvPr id="35" name="Group 34"/>
            <p:cNvGrpSpPr/>
            <p:nvPr/>
          </p:nvGrpSpPr>
          <p:grpSpPr>
            <a:xfrm>
              <a:off x="5469208" y="1771790"/>
              <a:ext cx="1506773" cy="840795"/>
              <a:chOff x="5161085" y="3305193"/>
              <a:chExt cx="1781768" cy="994245"/>
            </a:xfrm>
            <a:grpFill/>
          </p:grpSpPr>
          <p:sp>
            <p:nvSpPr>
              <p:cNvPr id="37" name="Oval 36"/>
              <p:cNvSpPr/>
              <p:nvPr/>
            </p:nvSpPr>
            <p:spPr>
              <a:xfrm>
                <a:off x="5161085" y="3833446"/>
                <a:ext cx="465992" cy="4659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421003" y="3894992"/>
                <a:ext cx="1223880" cy="4044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346913" y="3703498"/>
                <a:ext cx="595940" cy="5959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722423" y="3305193"/>
                <a:ext cx="796610" cy="79661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376780" y="3575189"/>
                <a:ext cx="522025" cy="522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750495" y="2185775"/>
              <a:ext cx="89922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2">
                      <a:lumMod val="7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4490592" y="2306413"/>
            <a:ext cx="4738905" cy="1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69907" y="1192479"/>
            <a:ext cx="166225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 smtClean="0"/>
              <a:t>Event-driven </a:t>
            </a:r>
            <a:r>
              <a:rPr lang="sv-SE" sz="1400" b="1" dirty="0" err="1" smtClean="0"/>
              <a:t>thread</a:t>
            </a:r>
            <a:endParaRPr lang="sv-SE" sz="1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7488981" y="2013665"/>
            <a:ext cx="1397312" cy="533132"/>
            <a:chOff x="7481963" y="2061647"/>
            <a:chExt cx="1397312" cy="533132"/>
          </a:xfrm>
        </p:grpSpPr>
        <p:sp>
          <p:nvSpPr>
            <p:cNvPr id="42" name="Rounded Rectangle 41"/>
            <p:cNvSpPr/>
            <p:nvPr/>
          </p:nvSpPr>
          <p:spPr>
            <a:xfrm>
              <a:off x="7481963" y="2101133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637B9B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err="1"/>
                <a:t>ActorRef</a:t>
              </a:r>
              <a:endParaRPr lang="sv-SE" b="1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81964" y="2061647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8C9EB6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/>
                <a:t>ActorRef</a:t>
              </a:r>
              <a:endParaRPr lang="sv-SE" sz="1400" b="1" dirty="0"/>
            </a:p>
          </p:txBody>
        </p:sp>
      </p:grpSp>
      <p:sp>
        <p:nvSpPr>
          <p:cNvPr id="29" name="Snip Single Corner Rectangle 28"/>
          <p:cNvSpPr/>
          <p:nvPr/>
        </p:nvSpPr>
        <p:spPr>
          <a:xfrm>
            <a:off x="9385258" y="2156688"/>
            <a:ext cx="224092" cy="301364"/>
          </a:xfrm>
          <a:prstGeom prst="snip1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5</a:t>
            </a:r>
            <a:endParaRPr lang="sv-SE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492887" y="1712358"/>
            <a:ext cx="1506773" cy="840795"/>
            <a:chOff x="5469208" y="1771790"/>
            <a:chExt cx="1506773" cy="840795"/>
          </a:xfrm>
        </p:grpSpPr>
        <p:grpSp>
          <p:nvGrpSpPr>
            <p:cNvPr id="4" name="Group 3"/>
            <p:cNvGrpSpPr/>
            <p:nvPr/>
          </p:nvGrpSpPr>
          <p:grpSpPr>
            <a:xfrm>
              <a:off x="5469208" y="1771790"/>
              <a:ext cx="1506773" cy="840795"/>
              <a:chOff x="5161085" y="3305193"/>
              <a:chExt cx="1781768" cy="99424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5161085" y="3833446"/>
                <a:ext cx="465992" cy="465992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5421003" y="3894992"/>
                <a:ext cx="1223880" cy="40444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346913" y="3703498"/>
                <a:ext cx="595940" cy="595940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722423" y="3305193"/>
                <a:ext cx="796610" cy="796610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76780" y="3575189"/>
                <a:ext cx="522025" cy="522025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750495" y="2185775"/>
              <a:ext cx="899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2">
                      <a:lumMod val="7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78662" y="1645697"/>
            <a:ext cx="1877270" cy="3051984"/>
            <a:chOff x="1341342" y="1645697"/>
            <a:chExt cx="1877270" cy="3051984"/>
          </a:xfrm>
        </p:grpSpPr>
        <p:sp>
          <p:nvSpPr>
            <p:cNvPr id="7" name="Rounded Rectangle 6"/>
            <p:cNvSpPr/>
            <p:nvPr/>
          </p:nvSpPr>
          <p:spPr>
            <a:xfrm>
              <a:off x="134134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rgbClr val="637B9B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endParaRPr lang="sv-SE" b="1" dirty="0"/>
            </a:p>
            <a:p>
              <a:pPr algn="ctr"/>
              <a:endParaRPr lang="sv-SE" b="1" dirty="0"/>
            </a:p>
            <a:p>
              <a:pPr algn="ctr"/>
              <a:endParaRPr lang="sv-SE" b="1" dirty="0"/>
            </a:p>
            <a:p>
              <a:pPr algn="ctr"/>
              <a:endParaRPr lang="sv-SE" b="1" dirty="0"/>
            </a:p>
            <a:p>
              <a:pPr algn="ctr"/>
              <a:endParaRPr lang="sv-SE" b="1" dirty="0"/>
            </a:p>
            <a:p>
              <a:pPr algn="ctr"/>
              <a:endParaRPr lang="sv-SE" b="1" dirty="0"/>
            </a:p>
            <a:p>
              <a:pPr algn="ctr"/>
              <a:endParaRPr lang="sv-SE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31386" y="3195169"/>
              <a:ext cx="1697182" cy="404126"/>
            </a:xfrm>
            <a:prstGeom prst="roundRect">
              <a:avLst>
                <a:gd name="adj" fmla="val 6176"/>
              </a:avLst>
            </a:prstGeom>
            <a:solidFill>
              <a:srgbClr val="8C9EB6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State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431386" y="2700734"/>
              <a:ext cx="1697182" cy="414197"/>
            </a:xfrm>
            <a:prstGeom prst="roundRect">
              <a:avLst>
                <a:gd name="adj" fmla="val 6176"/>
              </a:avLst>
            </a:prstGeom>
            <a:solidFill>
              <a:srgbClr val="8C9EB6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/>
                <a:t>Behavior</a:t>
              </a:r>
              <a:endParaRPr lang="sv-SE" sz="1400" b="1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31386" y="3677780"/>
              <a:ext cx="1697182" cy="404126"/>
            </a:xfrm>
            <a:prstGeom prst="roundRect">
              <a:avLst>
                <a:gd name="adj" fmla="val 6176"/>
              </a:avLst>
            </a:prstGeom>
            <a:solidFill>
              <a:srgbClr val="8C9EB6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/>
                <a:t>SupervisorStrategy</a:t>
              </a:r>
              <a:endParaRPr lang="sv-SE" sz="1400" b="1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431385" y="4159769"/>
              <a:ext cx="1697182" cy="404126"/>
            </a:xfrm>
            <a:prstGeom prst="roundRect">
              <a:avLst>
                <a:gd name="adj" fmla="val 6176"/>
              </a:avLst>
            </a:prstGeom>
            <a:solidFill>
              <a:srgbClr val="8C9EB6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Children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60062" y="2085752"/>
            <a:ext cx="2893316" cy="493645"/>
            <a:chOff x="1460062" y="2085752"/>
            <a:chExt cx="2893316" cy="493645"/>
          </a:xfrm>
        </p:grpSpPr>
        <p:grpSp>
          <p:nvGrpSpPr>
            <p:cNvPr id="19" name="Group 18"/>
            <p:cNvGrpSpPr/>
            <p:nvPr/>
          </p:nvGrpSpPr>
          <p:grpSpPr>
            <a:xfrm>
              <a:off x="1460062" y="2085752"/>
              <a:ext cx="2893316" cy="493645"/>
              <a:chOff x="1460062" y="2085752"/>
              <a:chExt cx="2893316" cy="493645"/>
            </a:xfrm>
          </p:grpSpPr>
          <p:sp>
            <p:nvSpPr>
              <p:cNvPr id="8" name="Can 7"/>
              <p:cNvSpPr/>
              <p:nvPr/>
            </p:nvSpPr>
            <p:spPr>
              <a:xfrm rot="5400000">
                <a:off x="2659897" y="885917"/>
                <a:ext cx="493645" cy="2893316"/>
              </a:xfrm>
              <a:prstGeom prst="can">
                <a:avLst>
                  <a:gd name="adj" fmla="val 33701"/>
                </a:avLst>
              </a:prstGeom>
              <a:solidFill>
                <a:srgbClr val="8C9EB6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1" name="Snip Single Corner Rectangle 20"/>
              <p:cNvSpPr/>
              <p:nvPr/>
            </p:nvSpPr>
            <p:spPr>
              <a:xfrm>
                <a:off x="2735917" y="2176821"/>
                <a:ext cx="224092" cy="301364"/>
              </a:xfrm>
              <a:prstGeom prst="snip1Rect">
                <a:avLst/>
              </a:prstGeom>
              <a:ln w="25400" cap="rnd" cmpd="sng">
                <a:solidFill>
                  <a:schemeClr val="tx1">
                    <a:lumMod val="9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26" name="Snip Single Corner Rectangle 25"/>
              <p:cNvSpPr/>
              <p:nvPr/>
            </p:nvSpPr>
            <p:spPr>
              <a:xfrm>
                <a:off x="3071847" y="2176821"/>
                <a:ext cx="224092" cy="301364"/>
              </a:xfrm>
              <a:prstGeom prst="snip1Rect">
                <a:avLst/>
              </a:prstGeom>
              <a:ln w="25400" cap="rnd" cmpd="sng">
                <a:solidFill>
                  <a:schemeClr val="tx1">
                    <a:lumMod val="9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27" name="Snip Single Corner Rectangle 26"/>
              <p:cNvSpPr/>
              <p:nvPr/>
            </p:nvSpPr>
            <p:spPr>
              <a:xfrm>
                <a:off x="3403078" y="2176821"/>
                <a:ext cx="224092" cy="301364"/>
              </a:xfrm>
              <a:prstGeom prst="snip1Rect">
                <a:avLst/>
              </a:prstGeom>
              <a:ln w="25400" cap="rnd" cmpd="sng">
                <a:solidFill>
                  <a:schemeClr val="tx1">
                    <a:lumMod val="9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28" name="Snip Single Corner Rectangle 27"/>
              <p:cNvSpPr/>
              <p:nvPr/>
            </p:nvSpPr>
            <p:spPr>
              <a:xfrm>
                <a:off x="3737024" y="2176821"/>
                <a:ext cx="224092" cy="301364"/>
              </a:xfrm>
              <a:prstGeom prst="snip1Rect">
                <a:avLst/>
              </a:prstGeom>
              <a:ln w="25400" cap="rnd" cmpd="sng">
                <a:solidFill>
                  <a:schemeClr val="tx1">
                    <a:lumMod val="9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>
                    <a:solidFill>
                      <a:schemeClr val="bg1"/>
                    </a:solidFill>
                  </a:rPr>
                  <a:t>4</a:t>
                </a:r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166792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>
                  <a:solidFill>
                    <a:schemeClr val="tx1"/>
                  </a:solidFill>
                </a:rPr>
                <a:t>Mailbox</a:t>
              </a:r>
              <a:endParaRPr lang="sv-SE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59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1250" y="0"/>
            <a:ext cx="2673092" cy="6858000"/>
          </a:xfrm>
          <a:prstGeom prst="rect">
            <a:avLst/>
          </a:prstGeom>
          <a:solidFill>
            <a:schemeClr val="tx1">
              <a:lumMod val="95000"/>
              <a:alpha val="3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935557" y="1047038"/>
            <a:ext cx="2801467" cy="4794318"/>
          </a:xfrm>
          <a:prstGeom prst="downArrow">
            <a:avLst>
              <a:gd name="adj1" fmla="val 100000"/>
              <a:gd name="adj2" fmla="val 44751"/>
            </a:avLst>
          </a:prstGeom>
          <a:solidFill>
            <a:schemeClr val="tx1">
              <a:lumMod val="85000"/>
            </a:schemeClr>
          </a:solidFill>
          <a:ln w="1016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380757" y="1695266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51657F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5492887" y="1758797"/>
            <a:ext cx="1506773" cy="840795"/>
            <a:chOff x="5469208" y="1771790"/>
            <a:chExt cx="1506773" cy="840795"/>
          </a:xfrm>
          <a:solidFill>
            <a:schemeClr val="bg2">
              <a:lumMod val="40000"/>
              <a:lumOff val="60000"/>
            </a:schemeClr>
          </a:solidFill>
        </p:grpSpPr>
        <p:grpSp>
          <p:nvGrpSpPr>
            <p:cNvPr id="35" name="Group 34"/>
            <p:cNvGrpSpPr/>
            <p:nvPr/>
          </p:nvGrpSpPr>
          <p:grpSpPr>
            <a:xfrm>
              <a:off x="5469208" y="1771790"/>
              <a:ext cx="1506773" cy="840795"/>
              <a:chOff x="5161085" y="3305193"/>
              <a:chExt cx="1781768" cy="994245"/>
            </a:xfrm>
            <a:grpFill/>
          </p:grpSpPr>
          <p:sp>
            <p:nvSpPr>
              <p:cNvPr id="37" name="Oval 36"/>
              <p:cNvSpPr/>
              <p:nvPr/>
            </p:nvSpPr>
            <p:spPr>
              <a:xfrm>
                <a:off x="5161085" y="3833446"/>
                <a:ext cx="465992" cy="4659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421003" y="3894992"/>
                <a:ext cx="1223880" cy="4044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346913" y="3703498"/>
                <a:ext cx="595940" cy="5959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722423" y="3305193"/>
                <a:ext cx="796610" cy="79661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376780" y="3575189"/>
                <a:ext cx="522025" cy="522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750495" y="2185775"/>
              <a:ext cx="89922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2">
                      <a:lumMod val="7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4490592" y="2306413"/>
            <a:ext cx="4738905" cy="1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69907" y="1192479"/>
            <a:ext cx="166225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 smtClean="0"/>
              <a:t>Event-driven </a:t>
            </a:r>
            <a:r>
              <a:rPr lang="sv-SE" sz="1400" b="1" dirty="0" err="1" smtClean="0"/>
              <a:t>thread</a:t>
            </a:r>
            <a:endParaRPr lang="sv-SE" sz="1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7488981" y="2013665"/>
            <a:ext cx="1397312" cy="533132"/>
            <a:chOff x="7481963" y="2061647"/>
            <a:chExt cx="1397312" cy="533132"/>
          </a:xfrm>
        </p:grpSpPr>
        <p:sp>
          <p:nvSpPr>
            <p:cNvPr id="42" name="Rounded Rectangle 41"/>
            <p:cNvSpPr/>
            <p:nvPr/>
          </p:nvSpPr>
          <p:spPr>
            <a:xfrm>
              <a:off x="7481963" y="2101133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637B9B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err="1"/>
                <a:t>ActorRef</a:t>
              </a:r>
              <a:endParaRPr lang="sv-SE" b="1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81964" y="2061647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8C9EB6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/>
                <a:t>ActorRef</a:t>
              </a:r>
              <a:endParaRPr lang="sv-SE" sz="1400" b="1" dirty="0"/>
            </a:p>
          </p:txBody>
        </p:sp>
      </p:grpSp>
      <p:sp>
        <p:nvSpPr>
          <p:cNvPr id="29" name="Snip Single Corner Rectangle 28"/>
          <p:cNvSpPr/>
          <p:nvPr/>
        </p:nvSpPr>
        <p:spPr>
          <a:xfrm>
            <a:off x="9385258" y="2156688"/>
            <a:ext cx="224092" cy="301364"/>
          </a:xfrm>
          <a:prstGeom prst="snip1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5</a:t>
            </a:r>
            <a:endParaRPr lang="sv-SE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492887" y="1712358"/>
            <a:ext cx="1506773" cy="840795"/>
            <a:chOff x="5469208" y="1771790"/>
            <a:chExt cx="1506773" cy="840795"/>
          </a:xfrm>
        </p:grpSpPr>
        <p:grpSp>
          <p:nvGrpSpPr>
            <p:cNvPr id="4" name="Group 3"/>
            <p:cNvGrpSpPr/>
            <p:nvPr/>
          </p:nvGrpSpPr>
          <p:grpSpPr>
            <a:xfrm>
              <a:off x="5469208" y="1771790"/>
              <a:ext cx="1506773" cy="840795"/>
              <a:chOff x="5161085" y="3305193"/>
              <a:chExt cx="1781768" cy="99424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5161085" y="3833446"/>
                <a:ext cx="465992" cy="465992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5421003" y="3894992"/>
                <a:ext cx="1223880" cy="40444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346913" y="3703498"/>
                <a:ext cx="595940" cy="595940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722423" y="3305193"/>
                <a:ext cx="796610" cy="796610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76780" y="3575189"/>
                <a:ext cx="522025" cy="522025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750495" y="2185775"/>
              <a:ext cx="899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2">
                      <a:lumMod val="7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78662" y="1645697"/>
            <a:ext cx="1877270" cy="3051984"/>
            <a:chOff x="1341342" y="1645697"/>
            <a:chExt cx="1877270" cy="3051984"/>
          </a:xfrm>
        </p:grpSpPr>
        <p:sp>
          <p:nvSpPr>
            <p:cNvPr id="7" name="Rounded Rectangle 6"/>
            <p:cNvSpPr/>
            <p:nvPr/>
          </p:nvSpPr>
          <p:spPr>
            <a:xfrm>
              <a:off x="134134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rgbClr val="637B9B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endParaRPr lang="sv-SE" b="1" dirty="0"/>
            </a:p>
            <a:p>
              <a:pPr algn="ctr"/>
              <a:endParaRPr lang="sv-SE" b="1" dirty="0"/>
            </a:p>
            <a:p>
              <a:pPr algn="ctr"/>
              <a:endParaRPr lang="sv-SE" b="1" dirty="0"/>
            </a:p>
            <a:p>
              <a:pPr algn="ctr"/>
              <a:endParaRPr lang="sv-SE" b="1" dirty="0"/>
            </a:p>
            <a:p>
              <a:pPr algn="ctr"/>
              <a:endParaRPr lang="sv-SE" b="1" dirty="0"/>
            </a:p>
            <a:p>
              <a:pPr algn="ctr"/>
              <a:endParaRPr lang="sv-SE" b="1" dirty="0"/>
            </a:p>
            <a:p>
              <a:pPr algn="ctr"/>
              <a:endParaRPr lang="sv-SE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31386" y="3195169"/>
              <a:ext cx="1697182" cy="404126"/>
            </a:xfrm>
            <a:prstGeom prst="roundRect">
              <a:avLst>
                <a:gd name="adj" fmla="val 6176"/>
              </a:avLst>
            </a:prstGeom>
            <a:solidFill>
              <a:srgbClr val="8C9EB6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State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431386" y="2700734"/>
              <a:ext cx="1697182" cy="414197"/>
            </a:xfrm>
            <a:prstGeom prst="roundRect">
              <a:avLst>
                <a:gd name="adj" fmla="val 6176"/>
              </a:avLst>
            </a:prstGeom>
            <a:solidFill>
              <a:srgbClr val="8C9EB6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/>
                <a:t>Behavior</a:t>
              </a:r>
              <a:endParaRPr lang="sv-SE" sz="1400" b="1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31386" y="3677780"/>
              <a:ext cx="1697182" cy="404126"/>
            </a:xfrm>
            <a:prstGeom prst="roundRect">
              <a:avLst>
                <a:gd name="adj" fmla="val 6176"/>
              </a:avLst>
            </a:prstGeom>
            <a:solidFill>
              <a:srgbClr val="8C9EB6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/>
                <a:t>SupervisorStrategy</a:t>
              </a:r>
              <a:endParaRPr lang="sv-SE" sz="1400" b="1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431385" y="4159769"/>
              <a:ext cx="1697182" cy="404126"/>
            </a:xfrm>
            <a:prstGeom prst="roundRect">
              <a:avLst>
                <a:gd name="adj" fmla="val 6176"/>
              </a:avLst>
            </a:prstGeom>
            <a:solidFill>
              <a:srgbClr val="8C9EB6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Children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60062" y="2085752"/>
            <a:ext cx="2893316" cy="493645"/>
            <a:chOff x="1460062" y="2085752"/>
            <a:chExt cx="2893316" cy="493645"/>
          </a:xfrm>
        </p:grpSpPr>
        <p:grpSp>
          <p:nvGrpSpPr>
            <p:cNvPr id="19" name="Group 18"/>
            <p:cNvGrpSpPr/>
            <p:nvPr/>
          </p:nvGrpSpPr>
          <p:grpSpPr>
            <a:xfrm>
              <a:off x="1460062" y="2085752"/>
              <a:ext cx="2893316" cy="493645"/>
              <a:chOff x="1460062" y="2085752"/>
              <a:chExt cx="2893316" cy="493645"/>
            </a:xfrm>
          </p:grpSpPr>
          <p:sp>
            <p:nvSpPr>
              <p:cNvPr id="8" name="Can 7"/>
              <p:cNvSpPr/>
              <p:nvPr/>
            </p:nvSpPr>
            <p:spPr>
              <a:xfrm rot="5400000">
                <a:off x="2659897" y="885917"/>
                <a:ext cx="493645" cy="2893316"/>
              </a:xfrm>
              <a:prstGeom prst="can">
                <a:avLst>
                  <a:gd name="adj" fmla="val 33701"/>
                </a:avLst>
              </a:prstGeom>
              <a:solidFill>
                <a:srgbClr val="8C9EB6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1" name="Snip Single Corner Rectangle 20"/>
              <p:cNvSpPr/>
              <p:nvPr/>
            </p:nvSpPr>
            <p:spPr>
              <a:xfrm>
                <a:off x="2735917" y="2176821"/>
                <a:ext cx="224092" cy="301364"/>
              </a:xfrm>
              <a:prstGeom prst="snip1Rect">
                <a:avLst/>
              </a:prstGeom>
              <a:ln w="25400" cap="rnd" cmpd="sng">
                <a:solidFill>
                  <a:schemeClr val="tx1">
                    <a:lumMod val="9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26" name="Snip Single Corner Rectangle 25"/>
              <p:cNvSpPr/>
              <p:nvPr/>
            </p:nvSpPr>
            <p:spPr>
              <a:xfrm>
                <a:off x="3071847" y="2176821"/>
                <a:ext cx="224092" cy="301364"/>
              </a:xfrm>
              <a:prstGeom prst="snip1Rect">
                <a:avLst/>
              </a:prstGeom>
              <a:ln w="25400" cap="rnd" cmpd="sng">
                <a:solidFill>
                  <a:schemeClr val="tx1">
                    <a:lumMod val="9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27" name="Snip Single Corner Rectangle 26"/>
              <p:cNvSpPr/>
              <p:nvPr/>
            </p:nvSpPr>
            <p:spPr>
              <a:xfrm>
                <a:off x="3403078" y="2176821"/>
                <a:ext cx="224092" cy="301364"/>
              </a:xfrm>
              <a:prstGeom prst="snip1Rect">
                <a:avLst/>
              </a:prstGeom>
              <a:ln w="25400" cap="rnd" cmpd="sng">
                <a:solidFill>
                  <a:schemeClr val="tx1">
                    <a:lumMod val="9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28" name="Snip Single Corner Rectangle 27"/>
              <p:cNvSpPr/>
              <p:nvPr/>
            </p:nvSpPr>
            <p:spPr>
              <a:xfrm>
                <a:off x="3737024" y="2176821"/>
                <a:ext cx="224092" cy="301364"/>
              </a:xfrm>
              <a:prstGeom prst="snip1Rect">
                <a:avLst/>
              </a:prstGeom>
              <a:ln w="25400" cap="rnd" cmpd="sng">
                <a:solidFill>
                  <a:schemeClr val="tx1">
                    <a:lumMod val="9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>
                    <a:solidFill>
                      <a:schemeClr val="bg1"/>
                    </a:solidFill>
                  </a:rPr>
                  <a:t>4</a:t>
                </a:r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166792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>
                  <a:solidFill>
                    <a:schemeClr val="tx1"/>
                  </a:solidFill>
                </a:rPr>
                <a:t>Mailbox</a:t>
              </a:r>
              <a:endParaRPr lang="sv-SE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10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33936"/>
            <a:ext cx="12192000" cy="260355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</a:t>
            </a:r>
            <a:r>
              <a:rPr lang="sv-SE" b="1" dirty="0" err="1"/>
              <a:t>user</a:t>
            </a:r>
            <a:endParaRPr lang="sv-SE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36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smtClean="0"/>
              <a:t>System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03559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</a:t>
            </a:r>
            <a:r>
              <a:rPr lang="sv-SE" b="1" dirty="0" err="1"/>
              <a:t>user</a:t>
            </a:r>
            <a:endParaRPr lang="sv-SE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36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>
                <a:solidFill>
                  <a:schemeClr val="bg2">
                    <a:lumMod val="75000"/>
                  </a:schemeClr>
                </a:solidFill>
              </a:rPr>
              <a:t>Error</a:t>
            </a:r>
            <a:r>
              <a:rPr lang="sv-SE" sz="4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sv-SE" sz="4800" b="1" dirty="0" err="1" smtClean="0">
                <a:solidFill>
                  <a:schemeClr val="bg2">
                    <a:lumMod val="75000"/>
                  </a:schemeClr>
                </a:solidFill>
              </a:rPr>
              <a:t>Kernel</a:t>
            </a:r>
            <a:endParaRPr lang="sv-SE" sz="4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smtClean="0"/>
              <a:t>System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bg2">
                    <a:lumMod val="75000"/>
                  </a:schemeClr>
                </a:solidFill>
              </a:rPr>
              <a:t>”System Guardian”</a:t>
            </a:r>
            <a:endParaRPr lang="sv-SE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bg2">
                    <a:lumMod val="75000"/>
                  </a:schemeClr>
                </a:solidFill>
              </a:rPr>
              <a:t>”Guardian”</a:t>
            </a:r>
            <a:endParaRPr lang="sv-SE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bg2">
                    <a:lumMod val="75000"/>
                  </a:schemeClr>
                </a:solidFill>
              </a:rPr>
              <a:t>”</a:t>
            </a:r>
            <a:r>
              <a:rPr lang="sv-SE" i="1" dirty="0" err="1" smtClean="0">
                <a:solidFill>
                  <a:schemeClr val="bg2">
                    <a:lumMod val="75000"/>
                  </a:schemeClr>
                </a:solidFill>
              </a:rPr>
              <a:t>Root</a:t>
            </a:r>
            <a:r>
              <a:rPr lang="sv-SE" i="1" dirty="0" smtClean="0">
                <a:solidFill>
                  <a:schemeClr val="bg2">
                    <a:lumMod val="75000"/>
                  </a:schemeClr>
                </a:solidFill>
              </a:rPr>
              <a:t> Guardian”</a:t>
            </a:r>
            <a:endParaRPr lang="sv-SE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7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val 129"/>
          <p:cNvSpPr/>
          <p:nvPr/>
        </p:nvSpPr>
        <p:spPr>
          <a:xfrm>
            <a:off x="1365361" y="4812610"/>
            <a:ext cx="4267200" cy="1627411"/>
          </a:xfrm>
          <a:prstGeom prst="ellipse">
            <a:avLst/>
          </a:prstGeom>
          <a:noFill/>
          <a:ln w="454025">
            <a:solidFill>
              <a:srgbClr val="B04242">
                <a:alpha val="31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9" name="Oval 28"/>
          <p:cNvSpPr/>
          <p:nvPr/>
        </p:nvSpPr>
        <p:spPr>
          <a:xfrm>
            <a:off x="1365361" y="4810680"/>
            <a:ext cx="4267200" cy="1627411"/>
          </a:xfrm>
          <a:prstGeom prst="ellipse">
            <a:avLst/>
          </a:prstGeom>
          <a:solidFill>
            <a:srgbClr val="B04242"/>
          </a:solidFill>
          <a:ln w="234950">
            <a:solidFill>
              <a:srgbClr val="B04242">
                <a:alpha val="5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Rounded Rectangle 30"/>
          <p:cNvSpPr/>
          <p:nvPr/>
        </p:nvSpPr>
        <p:spPr>
          <a:xfrm>
            <a:off x="0" y="33936"/>
            <a:ext cx="12192000" cy="260355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64748" y="5422602"/>
            <a:ext cx="86895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Restart</a:t>
            </a:r>
            <a:endParaRPr lang="sv-SE" b="1" dirty="0"/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7" idx="7"/>
          </p:cNvCxnSpPr>
          <p:nvPr/>
        </p:nvCxnSpPr>
        <p:spPr>
          <a:xfrm flipH="1">
            <a:off x="2830003" y="4866410"/>
            <a:ext cx="408677" cy="38884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1978560" y="5109171"/>
            <a:ext cx="997527" cy="997527"/>
            <a:chOff x="1978560" y="5109171"/>
            <a:chExt cx="997527" cy="997527"/>
          </a:xfrm>
          <a:effectLst/>
        </p:grpSpPr>
        <p:sp>
          <p:nvSpPr>
            <p:cNvPr id="7" name="Oval 6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28" name="Cross 27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</a:t>
            </a:r>
            <a:r>
              <a:rPr lang="sv-SE" b="1" dirty="0" err="1"/>
              <a:t>user</a:t>
            </a:r>
            <a:endParaRPr lang="sv-SE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36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2079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ger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8526</TotalTime>
  <Words>494</Words>
  <Application>Microsoft Office PowerPoint</Application>
  <PresentationFormat>Widescreen</PresentationFormat>
  <Paragraphs>328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BroadcastRouter</vt:lpstr>
      <vt:lpstr>BroadcastRouter</vt:lpstr>
      <vt:lpstr>RoundRobinRouter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Microsoft account</cp:lastModifiedBy>
  <cp:revision>826</cp:revision>
  <dcterms:created xsi:type="dcterms:W3CDTF">2014-06-11T19:04:29Z</dcterms:created>
  <dcterms:modified xsi:type="dcterms:W3CDTF">2014-08-19T20:36:05Z</dcterms:modified>
</cp:coreProperties>
</file>