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s-MX" sz="3200" spc="-1" strike="noStrike">
              <a:solidFill>
                <a:srgbClr val="ffffff"/>
              </a:solidFill>
              <a:latin typeface="Noto Sans Black"/>
            </a:endParaRPr>
          </a:p>
        </p:txBody>
      </p:sp>
      <p:sp>
        <p:nvSpPr>
          <p:cNvPr id="31" name="PlaceHolder 2"/>
          <p:cNvSpPr>
            <a:spLocks noGrp="1"/>
          </p:cNvSpPr>
          <p:nvPr>
            <p:ph type="body"/>
          </p:nvPr>
        </p:nvSpPr>
        <p:spPr>
          <a:xfrm>
            <a:off x="540000" y="4680000"/>
            <a:ext cx="918000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32" name="PlaceHolder 3"/>
          <p:cNvSpPr>
            <a:spLocks noGrp="1"/>
          </p:cNvSpPr>
          <p:nvPr>
            <p:ph type="body"/>
          </p:nvPr>
        </p:nvSpPr>
        <p:spPr>
          <a:xfrm>
            <a:off x="540000" y="5996160"/>
            <a:ext cx="918000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s-MX" sz="3200" spc="-1" strike="noStrike">
              <a:solidFill>
                <a:srgbClr val="ffffff"/>
              </a:solidFill>
              <a:latin typeface="Noto Sans Black"/>
            </a:endParaRPr>
          </a:p>
        </p:txBody>
      </p:sp>
      <p:sp>
        <p:nvSpPr>
          <p:cNvPr id="34" name="PlaceHolder 2"/>
          <p:cNvSpPr>
            <a:spLocks noGrp="1"/>
          </p:cNvSpPr>
          <p:nvPr>
            <p:ph type="body"/>
          </p:nvPr>
        </p:nvSpPr>
        <p:spPr>
          <a:xfrm>
            <a:off x="540000" y="4680000"/>
            <a:ext cx="447948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35" name="PlaceHolder 3"/>
          <p:cNvSpPr>
            <a:spLocks noGrp="1"/>
          </p:cNvSpPr>
          <p:nvPr>
            <p:ph type="body"/>
          </p:nvPr>
        </p:nvSpPr>
        <p:spPr>
          <a:xfrm>
            <a:off x="5243760" y="4680000"/>
            <a:ext cx="447948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36" name="PlaceHolder 4"/>
          <p:cNvSpPr>
            <a:spLocks noGrp="1"/>
          </p:cNvSpPr>
          <p:nvPr>
            <p:ph type="body"/>
          </p:nvPr>
        </p:nvSpPr>
        <p:spPr>
          <a:xfrm>
            <a:off x="540000" y="5996160"/>
            <a:ext cx="447948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37" name="PlaceHolder 5"/>
          <p:cNvSpPr>
            <a:spLocks noGrp="1"/>
          </p:cNvSpPr>
          <p:nvPr>
            <p:ph type="body"/>
          </p:nvPr>
        </p:nvSpPr>
        <p:spPr>
          <a:xfrm>
            <a:off x="5243760" y="5996160"/>
            <a:ext cx="447948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s-MX" sz="3200" spc="-1" strike="noStrike">
              <a:solidFill>
                <a:srgbClr val="ffffff"/>
              </a:solidFill>
              <a:latin typeface="Noto Sans Black"/>
            </a:endParaRPr>
          </a:p>
        </p:txBody>
      </p:sp>
      <p:sp>
        <p:nvSpPr>
          <p:cNvPr id="39" name="PlaceHolder 2"/>
          <p:cNvSpPr>
            <a:spLocks noGrp="1"/>
          </p:cNvSpPr>
          <p:nvPr>
            <p:ph type="body"/>
          </p:nvPr>
        </p:nvSpPr>
        <p:spPr>
          <a:xfrm>
            <a:off x="540000" y="4680000"/>
            <a:ext cx="295560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40" name="PlaceHolder 3"/>
          <p:cNvSpPr>
            <a:spLocks noGrp="1"/>
          </p:cNvSpPr>
          <p:nvPr>
            <p:ph type="body"/>
          </p:nvPr>
        </p:nvSpPr>
        <p:spPr>
          <a:xfrm>
            <a:off x="3643920" y="4680000"/>
            <a:ext cx="295560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41" name="PlaceHolder 4"/>
          <p:cNvSpPr>
            <a:spLocks noGrp="1"/>
          </p:cNvSpPr>
          <p:nvPr>
            <p:ph type="body"/>
          </p:nvPr>
        </p:nvSpPr>
        <p:spPr>
          <a:xfrm>
            <a:off x="6747480" y="4680000"/>
            <a:ext cx="295560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42" name="PlaceHolder 5"/>
          <p:cNvSpPr>
            <a:spLocks noGrp="1"/>
          </p:cNvSpPr>
          <p:nvPr>
            <p:ph type="body"/>
          </p:nvPr>
        </p:nvSpPr>
        <p:spPr>
          <a:xfrm>
            <a:off x="540000" y="5996160"/>
            <a:ext cx="295560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43" name="PlaceHolder 6"/>
          <p:cNvSpPr>
            <a:spLocks noGrp="1"/>
          </p:cNvSpPr>
          <p:nvPr>
            <p:ph type="body"/>
          </p:nvPr>
        </p:nvSpPr>
        <p:spPr>
          <a:xfrm>
            <a:off x="3643920" y="5996160"/>
            <a:ext cx="295560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44" name="PlaceHolder 7"/>
          <p:cNvSpPr>
            <a:spLocks noGrp="1"/>
          </p:cNvSpPr>
          <p:nvPr>
            <p:ph type="body"/>
          </p:nvPr>
        </p:nvSpPr>
        <p:spPr>
          <a:xfrm>
            <a:off x="6747480" y="5996160"/>
            <a:ext cx="295560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s-MX" sz="3200" spc="-1" strike="noStrike">
              <a:solidFill>
                <a:srgbClr val="ffffff"/>
              </a:solidFill>
              <a:latin typeface="Noto Sans Black"/>
            </a:endParaRPr>
          </a:p>
        </p:txBody>
      </p:sp>
      <p:sp>
        <p:nvSpPr>
          <p:cNvPr id="52" name="PlaceHolder 2"/>
          <p:cNvSpPr>
            <a:spLocks noGrp="1"/>
          </p:cNvSpPr>
          <p:nvPr>
            <p:ph type="subTitle"/>
          </p:nvPr>
        </p:nvSpPr>
        <p:spPr>
          <a:xfrm>
            <a:off x="540000" y="4680000"/>
            <a:ext cx="9180000" cy="2520000"/>
          </a:xfrm>
          <a:prstGeom prst="rect">
            <a:avLst/>
          </a:prstGeom>
        </p:spPr>
        <p:txBody>
          <a:bodyPr lIns="0" rIns="0" tIns="0" bIns="0">
            <a:noAutofit/>
          </a:bodyPr>
          <a:p>
            <a:endParaRPr b="0" lang="es-MX" sz="2200" spc="-1" strike="noStrike">
              <a:solidFill>
                <a:srgbClr val="1c1c1c"/>
              </a:solidFill>
              <a:latin typeface="Noto Sans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s-MX" sz="3200" spc="-1" strike="noStrike">
              <a:solidFill>
                <a:srgbClr val="ffffff"/>
              </a:solidFill>
              <a:latin typeface="Noto Sans Black"/>
            </a:endParaRPr>
          </a:p>
        </p:txBody>
      </p:sp>
      <p:sp>
        <p:nvSpPr>
          <p:cNvPr id="54" name="PlaceHolder 2"/>
          <p:cNvSpPr>
            <a:spLocks noGrp="1"/>
          </p:cNvSpPr>
          <p:nvPr>
            <p:ph type="body"/>
          </p:nvPr>
        </p:nvSpPr>
        <p:spPr>
          <a:xfrm>
            <a:off x="540000" y="4680000"/>
            <a:ext cx="9180000" cy="2520000"/>
          </a:xfrm>
          <a:prstGeom prst="rect">
            <a:avLst/>
          </a:prstGeom>
        </p:spPr>
        <p:txBody>
          <a:bodyPr lIns="0" rIns="0" tIns="0" bIns="0">
            <a:normAutofit/>
          </a:bodyPr>
          <a:p>
            <a:endParaRPr b="1" lang="es-MX" sz="2600" spc="-1" strike="noStrike">
              <a:solidFill>
                <a:srgbClr val="1c1c1c"/>
              </a:solidFill>
              <a:latin typeface="Noto Sans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s-MX" sz="3200" spc="-1" strike="noStrike">
              <a:solidFill>
                <a:srgbClr val="ffffff"/>
              </a:solidFill>
              <a:latin typeface="Noto Sans Black"/>
            </a:endParaRPr>
          </a:p>
        </p:txBody>
      </p:sp>
      <p:sp>
        <p:nvSpPr>
          <p:cNvPr id="56" name="PlaceHolder 2"/>
          <p:cNvSpPr>
            <a:spLocks noGrp="1"/>
          </p:cNvSpPr>
          <p:nvPr>
            <p:ph type="body"/>
          </p:nvPr>
        </p:nvSpPr>
        <p:spPr>
          <a:xfrm>
            <a:off x="540000" y="4680000"/>
            <a:ext cx="4479480" cy="252000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57" name="PlaceHolder 3"/>
          <p:cNvSpPr>
            <a:spLocks noGrp="1"/>
          </p:cNvSpPr>
          <p:nvPr>
            <p:ph type="body"/>
          </p:nvPr>
        </p:nvSpPr>
        <p:spPr>
          <a:xfrm>
            <a:off x="5243760" y="4680000"/>
            <a:ext cx="4479480" cy="2520000"/>
          </a:xfrm>
          <a:prstGeom prst="rect">
            <a:avLst/>
          </a:prstGeom>
        </p:spPr>
        <p:txBody>
          <a:bodyPr lIns="0" rIns="0" tIns="0" bIns="0">
            <a:normAutofit/>
          </a:bodyPr>
          <a:p>
            <a:endParaRPr b="1" lang="es-MX" sz="2600" spc="-1" strike="noStrike">
              <a:solidFill>
                <a:srgbClr val="1c1c1c"/>
              </a:solidFill>
              <a:latin typeface="Noto Sans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s-MX" sz="3200" spc="-1" strike="noStrike">
              <a:solidFill>
                <a:srgbClr val="ffffff"/>
              </a:solidFill>
              <a:latin typeface="Noto Sans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330000"/>
            <a:ext cx="9360000" cy="4173120"/>
          </a:xfrm>
          <a:prstGeom prst="rect">
            <a:avLst/>
          </a:prstGeom>
        </p:spPr>
        <p:txBody>
          <a:bodyPr lIns="0" rIns="0" tIns="0" bIns="0">
            <a:noAutofit/>
          </a:bodyPr>
          <a:p>
            <a:endParaRPr b="0" lang="es-MX" sz="2200" spc="-1" strike="noStrike">
              <a:solidFill>
                <a:srgbClr val="1c1c1c"/>
              </a:solidFill>
              <a:latin typeface="Noto Sans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s-MX" sz="3200" spc="-1" strike="noStrike">
              <a:solidFill>
                <a:srgbClr val="ffffff"/>
              </a:solidFill>
              <a:latin typeface="Noto Sans Black"/>
            </a:endParaRPr>
          </a:p>
        </p:txBody>
      </p:sp>
      <p:sp>
        <p:nvSpPr>
          <p:cNvPr id="61" name="PlaceHolder 2"/>
          <p:cNvSpPr>
            <a:spLocks noGrp="1"/>
          </p:cNvSpPr>
          <p:nvPr>
            <p:ph type="body"/>
          </p:nvPr>
        </p:nvSpPr>
        <p:spPr>
          <a:xfrm>
            <a:off x="540000" y="4680000"/>
            <a:ext cx="447948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62" name="PlaceHolder 3"/>
          <p:cNvSpPr>
            <a:spLocks noGrp="1"/>
          </p:cNvSpPr>
          <p:nvPr>
            <p:ph type="body"/>
          </p:nvPr>
        </p:nvSpPr>
        <p:spPr>
          <a:xfrm>
            <a:off x="5243760" y="4680000"/>
            <a:ext cx="4479480" cy="252000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63" name="PlaceHolder 4"/>
          <p:cNvSpPr>
            <a:spLocks noGrp="1"/>
          </p:cNvSpPr>
          <p:nvPr>
            <p:ph type="body"/>
          </p:nvPr>
        </p:nvSpPr>
        <p:spPr>
          <a:xfrm>
            <a:off x="540000" y="5996160"/>
            <a:ext cx="447948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s-MX" sz="3200" spc="-1" strike="noStrike">
              <a:solidFill>
                <a:srgbClr val="ffffff"/>
              </a:solidFill>
              <a:latin typeface="Noto Sans Black"/>
            </a:endParaRPr>
          </a:p>
        </p:txBody>
      </p:sp>
      <p:sp>
        <p:nvSpPr>
          <p:cNvPr id="10" name="PlaceHolder 2"/>
          <p:cNvSpPr>
            <a:spLocks noGrp="1"/>
          </p:cNvSpPr>
          <p:nvPr>
            <p:ph type="subTitle"/>
          </p:nvPr>
        </p:nvSpPr>
        <p:spPr>
          <a:xfrm>
            <a:off x="540000" y="4680000"/>
            <a:ext cx="9180000" cy="2520000"/>
          </a:xfrm>
          <a:prstGeom prst="rect">
            <a:avLst/>
          </a:prstGeom>
        </p:spPr>
        <p:txBody>
          <a:bodyPr lIns="0" rIns="0" tIns="0" bIns="0">
            <a:noAutofit/>
          </a:bodyPr>
          <a:p>
            <a:endParaRPr b="0" lang="es-MX" sz="2200" spc="-1" strike="noStrike">
              <a:solidFill>
                <a:srgbClr val="1c1c1c"/>
              </a:solidFill>
              <a:latin typeface="Noto Sans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s-MX" sz="3200" spc="-1" strike="noStrike">
              <a:solidFill>
                <a:srgbClr val="ffffff"/>
              </a:solidFill>
              <a:latin typeface="Noto Sans Black"/>
            </a:endParaRPr>
          </a:p>
        </p:txBody>
      </p:sp>
      <p:sp>
        <p:nvSpPr>
          <p:cNvPr id="65" name="PlaceHolder 2"/>
          <p:cNvSpPr>
            <a:spLocks noGrp="1"/>
          </p:cNvSpPr>
          <p:nvPr>
            <p:ph type="body"/>
          </p:nvPr>
        </p:nvSpPr>
        <p:spPr>
          <a:xfrm>
            <a:off x="540000" y="4680000"/>
            <a:ext cx="4479480" cy="252000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66" name="PlaceHolder 3"/>
          <p:cNvSpPr>
            <a:spLocks noGrp="1"/>
          </p:cNvSpPr>
          <p:nvPr>
            <p:ph type="body"/>
          </p:nvPr>
        </p:nvSpPr>
        <p:spPr>
          <a:xfrm>
            <a:off x="5243760" y="4680000"/>
            <a:ext cx="447948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67" name="PlaceHolder 4"/>
          <p:cNvSpPr>
            <a:spLocks noGrp="1"/>
          </p:cNvSpPr>
          <p:nvPr>
            <p:ph type="body"/>
          </p:nvPr>
        </p:nvSpPr>
        <p:spPr>
          <a:xfrm>
            <a:off x="5243760" y="5996160"/>
            <a:ext cx="447948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s-MX" sz="3200" spc="-1" strike="noStrike">
              <a:solidFill>
                <a:srgbClr val="ffffff"/>
              </a:solidFill>
              <a:latin typeface="Noto Sans Black"/>
            </a:endParaRPr>
          </a:p>
        </p:txBody>
      </p:sp>
      <p:sp>
        <p:nvSpPr>
          <p:cNvPr id="69" name="PlaceHolder 2"/>
          <p:cNvSpPr>
            <a:spLocks noGrp="1"/>
          </p:cNvSpPr>
          <p:nvPr>
            <p:ph type="body"/>
          </p:nvPr>
        </p:nvSpPr>
        <p:spPr>
          <a:xfrm>
            <a:off x="540000" y="4680000"/>
            <a:ext cx="447948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70" name="PlaceHolder 3"/>
          <p:cNvSpPr>
            <a:spLocks noGrp="1"/>
          </p:cNvSpPr>
          <p:nvPr>
            <p:ph type="body"/>
          </p:nvPr>
        </p:nvSpPr>
        <p:spPr>
          <a:xfrm>
            <a:off x="5243760" y="4680000"/>
            <a:ext cx="447948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71" name="PlaceHolder 4"/>
          <p:cNvSpPr>
            <a:spLocks noGrp="1"/>
          </p:cNvSpPr>
          <p:nvPr>
            <p:ph type="body"/>
          </p:nvPr>
        </p:nvSpPr>
        <p:spPr>
          <a:xfrm>
            <a:off x="540000" y="5996160"/>
            <a:ext cx="918000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s-MX" sz="3200" spc="-1" strike="noStrike">
              <a:solidFill>
                <a:srgbClr val="ffffff"/>
              </a:solidFill>
              <a:latin typeface="Noto Sans Black"/>
            </a:endParaRPr>
          </a:p>
        </p:txBody>
      </p:sp>
      <p:sp>
        <p:nvSpPr>
          <p:cNvPr id="73" name="PlaceHolder 2"/>
          <p:cNvSpPr>
            <a:spLocks noGrp="1"/>
          </p:cNvSpPr>
          <p:nvPr>
            <p:ph type="body"/>
          </p:nvPr>
        </p:nvSpPr>
        <p:spPr>
          <a:xfrm>
            <a:off x="540000" y="4680000"/>
            <a:ext cx="918000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74" name="PlaceHolder 3"/>
          <p:cNvSpPr>
            <a:spLocks noGrp="1"/>
          </p:cNvSpPr>
          <p:nvPr>
            <p:ph type="body"/>
          </p:nvPr>
        </p:nvSpPr>
        <p:spPr>
          <a:xfrm>
            <a:off x="540000" y="5996160"/>
            <a:ext cx="918000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s-MX" sz="3200" spc="-1" strike="noStrike">
              <a:solidFill>
                <a:srgbClr val="ffffff"/>
              </a:solidFill>
              <a:latin typeface="Noto Sans Black"/>
            </a:endParaRPr>
          </a:p>
        </p:txBody>
      </p:sp>
      <p:sp>
        <p:nvSpPr>
          <p:cNvPr id="76" name="PlaceHolder 2"/>
          <p:cNvSpPr>
            <a:spLocks noGrp="1"/>
          </p:cNvSpPr>
          <p:nvPr>
            <p:ph type="body"/>
          </p:nvPr>
        </p:nvSpPr>
        <p:spPr>
          <a:xfrm>
            <a:off x="540000" y="4680000"/>
            <a:ext cx="447948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77" name="PlaceHolder 3"/>
          <p:cNvSpPr>
            <a:spLocks noGrp="1"/>
          </p:cNvSpPr>
          <p:nvPr>
            <p:ph type="body"/>
          </p:nvPr>
        </p:nvSpPr>
        <p:spPr>
          <a:xfrm>
            <a:off x="5243760" y="4680000"/>
            <a:ext cx="447948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78" name="PlaceHolder 4"/>
          <p:cNvSpPr>
            <a:spLocks noGrp="1"/>
          </p:cNvSpPr>
          <p:nvPr>
            <p:ph type="body"/>
          </p:nvPr>
        </p:nvSpPr>
        <p:spPr>
          <a:xfrm>
            <a:off x="540000" y="5996160"/>
            <a:ext cx="447948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79" name="PlaceHolder 5"/>
          <p:cNvSpPr>
            <a:spLocks noGrp="1"/>
          </p:cNvSpPr>
          <p:nvPr>
            <p:ph type="body"/>
          </p:nvPr>
        </p:nvSpPr>
        <p:spPr>
          <a:xfrm>
            <a:off x="5243760" y="5996160"/>
            <a:ext cx="447948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s-MX" sz="3200" spc="-1" strike="noStrike">
              <a:solidFill>
                <a:srgbClr val="ffffff"/>
              </a:solidFill>
              <a:latin typeface="Noto Sans Black"/>
            </a:endParaRPr>
          </a:p>
        </p:txBody>
      </p:sp>
      <p:sp>
        <p:nvSpPr>
          <p:cNvPr id="81" name="PlaceHolder 2"/>
          <p:cNvSpPr>
            <a:spLocks noGrp="1"/>
          </p:cNvSpPr>
          <p:nvPr>
            <p:ph type="body"/>
          </p:nvPr>
        </p:nvSpPr>
        <p:spPr>
          <a:xfrm>
            <a:off x="540000" y="4680000"/>
            <a:ext cx="295560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82" name="PlaceHolder 3"/>
          <p:cNvSpPr>
            <a:spLocks noGrp="1"/>
          </p:cNvSpPr>
          <p:nvPr>
            <p:ph type="body"/>
          </p:nvPr>
        </p:nvSpPr>
        <p:spPr>
          <a:xfrm>
            <a:off x="3643920" y="4680000"/>
            <a:ext cx="295560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83" name="PlaceHolder 4"/>
          <p:cNvSpPr>
            <a:spLocks noGrp="1"/>
          </p:cNvSpPr>
          <p:nvPr>
            <p:ph type="body"/>
          </p:nvPr>
        </p:nvSpPr>
        <p:spPr>
          <a:xfrm>
            <a:off x="6747480" y="4680000"/>
            <a:ext cx="295560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84" name="PlaceHolder 5"/>
          <p:cNvSpPr>
            <a:spLocks noGrp="1"/>
          </p:cNvSpPr>
          <p:nvPr>
            <p:ph type="body"/>
          </p:nvPr>
        </p:nvSpPr>
        <p:spPr>
          <a:xfrm>
            <a:off x="540000" y="5996160"/>
            <a:ext cx="295560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85" name="PlaceHolder 6"/>
          <p:cNvSpPr>
            <a:spLocks noGrp="1"/>
          </p:cNvSpPr>
          <p:nvPr>
            <p:ph type="body"/>
          </p:nvPr>
        </p:nvSpPr>
        <p:spPr>
          <a:xfrm>
            <a:off x="3643920" y="5996160"/>
            <a:ext cx="295560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86" name="PlaceHolder 7"/>
          <p:cNvSpPr>
            <a:spLocks noGrp="1"/>
          </p:cNvSpPr>
          <p:nvPr>
            <p:ph type="body"/>
          </p:nvPr>
        </p:nvSpPr>
        <p:spPr>
          <a:xfrm>
            <a:off x="6747480" y="5996160"/>
            <a:ext cx="295560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s-MX" sz="3200" spc="-1" strike="noStrike">
              <a:solidFill>
                <a:srgbClr val="ffffff"/>
              </a:solidFill>
              <a:latin typeface="Noto Sans Black"/>
            </a:endParaRPr>
          </a:p>
        </p:txBody>
      </p:sp>
      <p:sp>
        <p:nvSpPr>
          <p:cNvPr id="12" name="PlaceHolder 2"/>
          <p:cNvSpPr>
            <a:spLocks noGrp="1"/>
          </p:cNvSpPr>
          <p:nvPr>
            <p:ph type="body"/>
          </p:nvPr>
        </p:nvSpPr>
        <p:spPr>
          <a:xfrm>
            <a:off x="540000" y="4680000"/>
            <a:ext cx="9180000" cy="2520000"/>
          </a:xfrm>
          <a:prstGeom prst="rect">
            <a:avLst/>
          </a:prstGeom>
        </p:spPr>
        <p:txBody>
          <a:bodyPr lIns="0" rIns="0" tIns="0" bIns="0">
            <a:normAutofit/>
          </a:bodyPr>
          <a:p>
            <a:endParaRPr b="1" lang="es-MX" sz="2600" spc="-1" strike="noStrike">
              <a:solidFill>
                <a:srgbClr val="1c1c1c"/>
              </a:solidFill>
              <a:latin typeface="Noto Sans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s-MX" sz="3200" spc="-1" strike="noStrike">
              <a:solidFill>
                <a:srgbClr val="ffffff"/>
              </a:solidFill>
              <a:latin typeface="Noto Sans Black"/>
            </a:endParaRPr>
          </a:p>
        </p:txBody>
      </p:sp>
      <p:sp>
        <p:nvSpPr>
          <p:cNvPr id="14" name="PlaceHolder 2"/>
          <p:cNvSpPr>
            <a:spLocks noGrp="1"/>
          </p:cNvSpPr>
          <p:nvPr>
            <p:ph type="body"/>
          </p:nvPr>
        </p:nvSpPr>
        <p:spPr>
          <a:xfrm>
            <a:off x="540000" y="4680000"/>
            <a:ext cx="4479480" cy="252000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15" name="PlaceHolder 3"/>
          <p:cNvSpPr>
            <a:spLocks noGrp="1"/>
          </p:cNvSpPr>
          <p:nvPr>
            <p:ph type="body"/>
          </p:nvPr>
        </p:nvSpPr>
        <p:spPr>
          <a:xfrm>
            <a:off x="5243760" y="4680000"/>
            <a:ext cx="4479480" cy="2520000"/>
          </a:xfrm>
          <a:prstGeom prst="rect">
            <a:avLst/>
          </a:prstGeom>
        </p:spPr>
        <p:txBody>
          <a:bodyPr lIns="0" rIns="0" tIns="0" bIns="0">
            <a:normAutofit/>
          </a:bodyPr>
          <a:p>
            <a:endParaRPr b="1" lang="es-MX" sz="2600" spc="-1" strike="noStrike">
              <a:solidFill>
                <a:srgbClr val="1c1c1c"/>
              </a:solidFill>
              <a:latin typeface="Noto Sans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s-MX" sz="3200" spc="-1" strike="noStrike">
              <a:solidFill>
                <a:srgbClr val="ffffff"/>
              </a:solidFill>
              <a:latin typeface="Noto Sans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330000"/>
            <a:ext cx="9360000" cy="4173120"/>
          </a:xfrm>
          <a:prstGeom prst="rect">
            <a:avLst/>
          </a:prstGeom>
        </p:spPr>
        <p:txBody>
          <a:bodyPr lIns="0" rIns="0" tIns="0" bIns="0">
            <a:noAutofit/>
          </a:bodyPr>
          <a:p>
            <a:endParaRPr b="0" lang="es-MX" sz="2200" spc="-1" strike="noStrike">
              <a:solidFill>
                <a:srgbClr val="1c1c1c"/>
              </a:solidFill>
              <a:latin typeface="Noto Sans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s-MX" sz="3200" spc="-1" strike="noStrike">
              <a:solidFill>
                <a:srgbClr val="ffffff"/>
              </a:solidFill>
              <a:latin typeface="Noto Sans Black"/>
            </a:endParaRPr>
          </a:p>
        </p:txBody>
      </p:sp>
      <p:sp>
        <p:nvSpPr>
          <p:cNvPr id="19" name="PlaceHolder 2"/>
          <p:cNvSpPr>
            <a:spLocks noGrp="1"/>
          </p:cNvSpPr>
          <p:nvPr>
            <p:ph type="body"/>
          </p:nvPr>
        </p:nvSpPr>
        <p:spPr>
          <a:xfrm>
            <a:off x="540000" y="4680000"/>
            <a:ext cx="447948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20" name="PlaceHolder 3"/>
          <p:cNvSpPr>
            <a:spLocks noGrp="1"/>
          </p:cNvSpPr>
          <p:nvPr>
            <p:ph type="body"/>
          </p:nvPr>
        </p:nvSpPr>
        <p:spPr>
          <a:xfrm>
            <a:off x="5243760" y="4680000"/>
            <a:ext cx="4479480" cy="252000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21" name="PlaceHolder 4"/>
          <p:cNvSpPr>
            <a:spLocks noGrp="1"/>
          </p:cNvSpPr>
          <p:nvPr>
            <p:ph type="body"/>
          </p:nvPr>
        </p:nvSpPr>
        <p:spPr>
          <a:xfrm>
            <a:off x="540000" y="5996160"/>
            <a:ext cx="447948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s-MX" sz="3200" spc="-1" strike="noStrike">
              <a:solidFill>
                <a:srgbClr val="ffffff"/>
              </a:solidFill>
              <a:latin typeface="Noto Sans Black"/>
            </a:endParaRPr>
          </a:p>
        </p:txBody>
      </p:sp>
      <p:sp>
        <p:nvSpPr>
          <p:cNvPr id="23" name="PlaceHolder 2"/>
          <p:cNvSpPr>
            <a:spLocks noGrp="1"/>
          </p:cNvSpPr>
          <p:nvPr>
            <p:ph type="body"/>
          </p:nvPr>
        </p:nvSpPr>
        <p:spPr>
          <a:xfrm>
            <a:off x="540000" y="4680000"/>
            <a:ext cx="4479480" cy="252000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24" name="PlaceHolder 3"/>
          <p:cNvSpPr>
            <a:spLocks noGrp="1"/>
          </p:cNvSpPr>
          <p:nvPr>
            <p:ph type="body"/>
          </p:nvPr>
        </p:nvSpPr>
        <p:spPr>
          <a:xfrm>
            <a:off x="5243760" y="4680000"/>
            <a:ext cx="447948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25" name="PlaceHolder 4"/>
          <p:cNvSpPr>
            <a:spLocks noGrp="1"/>
          </p:cNvSpPr>
          <p:nvPr>
            <p:ph type="body"/>
          </p:nvPr>
        </p:nvSpPr>
        <p:spPr>
          <a:xfrm>
            <a:off x="5243760" y="5996160"/>
            <a:ext cx="447948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s-MX" sz="3200" spc="-1" strike="noStrike">
              <a:solidFill>
                <a:srgbClr val="ffffff"/>
              </a:solidFill>
              <a:latin typeface="Noto Sans Black"/>
            </a:endParaRPr>
          </a:p>
        </p:txBody>
      </p:sp>
      <p:sp>
        <p:nvSpPr>
          <p:cNvPr id="27" name="PlaceHolder 2"/>
          <p:cNvSpPr>
            <a:spLocks noGrp="1"/>
          </p:cNvSpPr>
          <p:nvPr>
            <p:ph type="body"/>
          </p:nvPr>
        </p:nvSpPr>
        <p:spPr>
          <a:xfrm>
            <a:off x="540000" y="4680000"/>
            <a:ext cx="447948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28" name="PlaceHolder 3"/>
          <p:cNvSpPr>
            <a:spLocks noGrp="1"/>
          </p:cNvSpPr>
          <p:nvPr>
            <p:ph type="body"/>
          </p:nvPr>
        </p:nvSpPr>
        <p:spPr>
          <a:xfrm>
            <a:off x="5243760" y="4680000"/>
            <a:ext cx="447948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
        <p:nvSpPr>
          <p:cNvPr id="29" name="PlaceHolder 4"/>
          <p:cNvSpPr>
            <a:spLocks noGrp="1"/>
          </p:cNvSpPr>
          <p:nvPr>
            <p:ph type="body"/>
          </p:nvPr>
        </p:nvSpPr>
        <p:spPr>
          <a:xfrm>
            <a:off x="540000" y="5996160"/>
            <a:ext cx="9180000" cy="1201680"/>
          </a:xfrm>
          <a:prstGeom prst="rect">
            <a:avLst/>
          </a:prstGeom>
        </p:spPr>
        <p:txBody>
          <a:bodyPr lIns="0" rIns="0" tIns="0" bIns="0">
            <a:normAutofit/>
          </a:bodyPr>
          <a:p>
            <a:endParaRPr b="1" lang="es-MX" sz="2600" spc="-1" strike="noStrike">
              <a:solidFill>
                <a:srgbClr val="1c1c1c"/>
              </a:solidFill>
              <a:latin typeface="Noto Sans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noAutofit/>
          </a:bodyPr>
          <a:p>
            <a:r>
              <a:rPr b="1" lang="es-MX" sz="3200" spc="-1" strike="noStrike">
                <a:solidFill>
                  <a:srgbClr val="ffffff"/>
                </a:solidFill>
                <a:latin typeface="Noto Sans Black"/>
              </a:rPr>
              <a:t>Pulse para editar el formato del texto de </a:t>
            </a:r>
            <a:r>
              <a:rPr b="1" lang="es-MX" sz="3200" spc="-1" strike="noStrike">
                <a:solidFill>
                  <a:srgbClr val="ffffff"/>
                </a:solidFill>
                <a:latin typeface="Noto Sans Black"/>
              </a:rPr>
              <a:t>título</a:t>
            </a:r>
            <a:endParaRPr b="1" lang="es-MX" sz="3200" spc="-1" strike="noStrike">
              <a:solidFill>
                <a:srgbClr val="ffffff"/>
              </a:solidFill>
              <a:latin typeface="Noto Sans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1142"/>
              </a:spcAft>
            </a:pPr>
            <a:r>
              <a:rPr b="1" lang="es-MX" sz="2600" spc="-1" strike="noStrike">
                <a:solidFill>
                  <a:srgbClr val="1c1c1c"/>
                </a:solidFill>
                <a:latin typeface="Noto Sans SemiBold"/>
              </a:rPr>
              <a:t>Pulse para editar el formato de texto del esquema</a:t>
            </a:r>
            <a:endParaRPr b="1" lang="es-MX" sz="2600" spc="-1" strike="noStrike">
              <a:solidFill>
                <a:srgbClr val="1c1c1c"/>
              </a:solidFill>
              <a:latin typeface="Noto Sans SemiBold"/>
            </a:endParaRPr>
          </a:p>
          <a:p>
            <a:pPr lvl="1" marL="288000">
              <a:spcAft>
                <a:spcPts val="1134"/>
              </a:spcAft>
            </a:pPr>
            <a:r>
              <a:rPr b="0" lang="es-MX" sz="2200" spc="-1" strike="noStrike">
                <a:solidFill>
                  <a:srgbClr val="1c1c1c"/>
                </a:solidFill>
                <a:latin typeface="Noto Sans Light"/>
              </a:rPr>
              <a:t>Segundo nivel del esquema</a:t>
            </a:r>
            <a:endParaRPr b="0" lang="es-MX" sz="2200" spc="-1" strike="noStrike">
              <a:solidFill>
                <a:srgbClr val="1c1c1c"/>
              </a:solidFill>
              <a:latin typeface="Noto Sans Light"/>
            </a:endParaRPr>
          </a:p>
          <a:p>
            <a:pPr lvl="2" marL="576000">
              <a:spcAft>
                <a:spcPts val="850"/>
              </a:spcAft>
            </a:pPr>
            <a:r>
              <a:rPr b="0" lang="es-MX" sz="1800" spc="-1" strike="noStrike">
                <a:solidFill>
                  <a:srgbClr val="1c1c1c"/>
                </a:solidFill>
                <a:latin typeface="Noto Sans Light"/>
              </a:rPr>
              <a:t>Tercer nivel del esquema</a:t>
            </a:r>
            <a:endParaRPr b="0" lang="es-MX" sz="1800" spc="-1" strike="noStrike">
              <a:solidFill>
                <a:srgbClr val="1c1c1c"/>
              </a:solidFill>
              <a:latin typeface="Noto Sans Light"/>
            </a:endParaRPr>
          </a:p>
          <a:p>
            <a:pPr lvl="3" marL="864000">
              <a:spcAft>
                <a:spcPts val="567"/>
              </a:spcAft>
            </a:pPr>
            <a:r>
              <a:rPr b="0" lang="es-MX" sz="1600" spc="-1" strike="noStrike">
                <a:solidFill>
                  <a:srgbClr val="1c1c1c"/>
                </a:solidFill>
                <a:latin typeface="Noto Sans Light"/>
              </a:rPr>
              <a:t>Cuarto nivel del esquema</a:t>
            </a:r>
            <a:endParaRPr b="0" lang="es-MX" sz="1600" spc="-1" strike="noStrike">
              <a:solidFill>
                <a:srgbClr val="1c1c1c"/>
              </a:solidFill>
              <a:latin typeface="Noto Sans Light"/>
            </a:endParaRPr>
          </a:p>
          <a:p>
            <a:pPr lvl="4" marL="1152000">
              <a:spcAft>
                <a:spcPts val="283"/>
              </a:spcAft>
            </a:pPr>
            <a:r>
              <a:rPr b="0" lang="es-MX" sz="1600" spc="-1" strike="noStrike">
                <a:solidFill>
                  <a:srgbClr val="1c1c1c"/>
                </a:solidFill>
                <a:latin typeface="Noto Sans Light"/>
              </a:rPr>
              <a:t>Quinto nivel del esquema</a:t>
            </a:r>
            <a:endParaRPr b="0" lang="es-MX" sz="1600" spc="-1" strike="noStrike">
              <a:solidFill>
                <a:srgbClr val="1c1c1c"/>
              </a:solidFill>
              <a:latin typeface="Noto Sans Light"/>
            </a:endParaRPr>
          </a:p>
          <a:p>
            <a:pPr lvl="5" marL="1440000">
              <a:spcAft>
                <a:spcPts val="283"/>
              </a:spcAft>
            </a:pPr>
            <a:r>
              <a:rPr b="0" lang="es-MX" sz="1600" spc="-1" strike="noStrike">
                <a:solidFill>
                  <a:srgbClr val="1c1c1c"/>
                </a:solidFill>
                <a:latin typeface="Noto Sans Light"/>
              </a:rPr>
              <a:t>Sexto nivel del esquema</a:t>
            </a:r>
            <a:endParaRPr b="0" lang="es-MX" sz="1600" spc="-1" strike="noStrike">
              <a:solidFill>
                <a:srgbClr val="1c1c1c"/>
              </a:solidFill>
              <a:latin typeface="Noto Sans Light"/>
            </a:endParaRPr>
          </a:p>
          <a:p>
            <a:pPr lvl="6" marL="1728000">
              <a:spcAft>
                <a:spcPts val="283"/>
              </a:spcAft>
            </a:pPr>
            <a:r>
              <a:rPr b="0" lang="es-MX" sz="1600" spc="-1" strike="noStrike">
                <a:solidFill>
                  <a:srgbClr val="1c1c1c"/>
                </a:solidFill>
                <a:latin typeface="Noto Sans Light"/>
              </a:rPr>
              <a:t>Séptimo nivel del esquema</a:t>
            </a:r>
            <a:endParaRPr b="0" lang="es-MX" sz="1600" spc="-1" strike="noStrike">
              <a:solidFill>
                <a:srgbClr val="1c1c1c"/>
              </a:solidFill>
              <a:latin typeface="Noto Sans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noAutofit/>
          </a:bodyPr>
          <a:p>
            <a:pPr algn="r"/>
            <a:r>
              <a:rPr b="1" lang="es-MX" sz="1800" spc="-1" strike="noStrike">
                <a:solidFill>
                  <a:srgbClr val="ffffff"/>
                </a:solidFill>
                <a:latin typeface="Noto Sans Black"/>
              </a:rPr>
              <a:t>&lt;fecha/hora&gt;</a:t>
            </a:r>
            <a:endParaRPr b="1" lang="es-MX" sz="1800" spc="-1" strike="noStrike">
              <a:solidFill>
                <a:srgbClr val="ffffff"/>
              </a:solidFill>
              <a:latin typeface="Noto Sans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noAutofit/>
          </a:bodyPr>
          <a:p>
            <a:pPr algn="ctr"/>
            <a:r>
              <a:rPr b="1" lang="es-MX" sz="1800" spc="-1" strike="noStrike">
                <a:solidFill>
                  <a:srgbClr val="ffffff"/>
                </a:solidFill>
                <a:latin typeface="Noto Sans Black"/>
              </a:rPr>
              <a:t>&lt;pie de página&gt;</a:t>
            </a:r>
            <a:endParaRPr b="1" lang="es-MX" sz="1800" spc="-1" strike="noStrike">
              <a:solidFill>
                <a:srgbClr val="ffffff"/>
              </a:solidFill>
              <a:latin typeface="Noto Sans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noAutofit/>
          </a:bodyPr>
          <a:p>
            <a:pPr algn="ctr"/>
            <a:fld id="{4094C765-5430-4507-99F0-DFBDDC281DB9}" type="slidenum">
              <a:rPr b="1" lang="es-MX" sz="1800" spc="-1" strike="noStrike">
                <a:solidFill>
                  <a:srgbClr val="ffffff"/>
                </a:solidFill>
                <a:latin typeface="Noto Sans Black"/>
              </a:rPr>
              <a:t>&lt;número&gt;</a:t>
            </a:fld>
            <a:endParaRPr b="1" lang="es-MX" sz="1800" spc="-1" strike="noStrike">
              <a:solidFill>
                <a:srgbClr val="ffffff"/>
              </a:solidFill>
              <a:latin typeface="Noto Sans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noAutofit/>
          </a:bodyPr>
          <a:p>
            <a:r>
              <a:rPr b="1" lang="es-MX" sz="3200" spc="-1" strike="noStrike">
                <a:solidFill>
                  <a:srgbClr val="ffffff"/>
                </a:solidFill>
                <a:latin typeface="Noto Sans Black"/>
              </a:rPr>
              <a:t>Pulse para editar el formato del texto de título</a:t>
            </a:r>
            <a:endParaRPr b="1" lang="es-MX" sz="3200" spc="-1" strike="noStrike">
              <a:solidFill>
                <a:srgbClr val="ffffff"/>
              </a:solidFill>
              <a:latin typeface="Noto Sans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fontScale="82000"/>
          </a:bodyPr>
          <a:p>
            <a:pPr>
              <a:spcAft>
                <a:spcPts val="1142"/>
              </a:spcAft>
            </a:pPr>
            <a:r>
              <a:rPr b="1" lang="es-MX" sz="2600" spc="-1" strike="noStrike">
                <a:solidFill>
                  <a:srgbClr val="1c1c1c"/>
                </a:solidFill>
                <a:latin typeface="Noto Sans SemiBold"/>
              </a:rPr>
              <a:t>Pulse para editar el formato de texto del </a:t>
            </a:r>
            <a:r>
              <a:rPr b="1" lang="es-MX" sz="2600" spc="-1" strike="noStrike">
                <a:solidFill>
                  <a:srgbClr val="1c1c1c"/>
                </a:solidFill>
                <a:latin typeface="Noto Sans SemiBold"/>
              </a:rPr>
              <a:t>esquema</a:t>
            </a:r>
            <a:endParaRPr b="1" lang="es-MX" sz="2600" spc="-1" strike="noStrike">
              <a:solidFill>
                <a:srgbClr val="1c1c1c"/>
              </a:solidFill>
              <a:latin typeface="Noto Sans SemiBold"/>
            </a:endParaRPr>
          </a:p>
          <a:p>
            <a:pPr lvl="1" marL="288000">
              <a:spcAft>
                <a:spcPts val="1131"/>
              </a:spcAft>
            </a:pPr>
            <a:r>
              <a:rPr b="0" lang="es-MX" sz="2200" spc="-1" strike="noStrike">
                <a:solidFill>
                  <a:srgbClr val="1c1c1c"/>
                </a:solidFill>
                <a:latin typeface="Noto Sans Light"/>
              </a:rPr>
              <a:t>Segundo nivel del esquema</a:t>
            </a:r>
            <a:endParaRPr b="0" lang="es-MX" sz="2200" spc="-1" strike="noStrike">
              <a:solidFill>
                <a:srgbClr val="1c1c1c"/>
              </a:solidFill>
              <a:latin typeface="Noto Sans Light"/>
            </a:endParaRPr>
          </a:p>
          <a:p>
            <a:pPr lvl="2" marL="576000">
              <a:spcAft>
                <a:spcPts val="850"/>
              </a:spcAft>
            </a:pPr>
            <a:r>
              <a:rPr b="0" lang="es-MX" sz="1800" spc="-1" strike="noStrike">
                <a:solidFill>
                  <a:srgbClr val="1c1c1c"/>
                </a:solidFill>
                <a:latin typeface="Noto Sans Light"/>
              </a:rPr>
              <a:t>Tercer nivel del esquema</a:t>
            </a:r>
            <a:endParaRPr b="0" lang="es-MX" sz="1800" spc="-1" strike="noStrike">
              <a:solidFill>
                <a:srgbClr val="1c1c1c"/>
              </a:solidFill>
              <a:latin typeface="Noto Sans Light"/>
            </a:endParaRPr>
          </a:p>
          <a:p>
            <a:pPr lvl="3" marL="864000">
              <a:spcAft>
                <a:spcPts val="567"/>
              </a:spcAft>
            </a:pPr>
            <a:r>
              <a:rPr b="0" lang="es-MX" sz="1600" spc="-1" strike="noStrike">
                <a:solidFill>
                  <a:srgbClr val="1c1c1c"/>
                </a:solidFill>
                <a:latin typeface="Noto Sans Light"/>
              </a:rPr>
              <a:t>Cuarto nivel del esquema</a:t>
            </a:r>
            <a:endParaRPr b="0" lang="es-MX" sz="1600" spc="-1" strike="noStrike">
              <a:solidFill>
                <a:srgbClr val="1c1c1c"/>
              </a:solidFill>
              <a:latin typeface="Noto Sans Light"/>
            </a:endParaRPr>
          </a:p>
          <a:p>
            <a:pPr lvl="4" marL="1152000">
              <a:spcAft>
                <a:spcPts val="283"/>
              </a:spcAft>
            </a:pPr>
            <a:r>
              <a:rPr b="0" lang="es-MX" sz="1600" spc="-1" strike="noStrike">
                <a:solidFill>
                  <a:srgbClr val="1c1c1c"/>
                </a:solidFill>
                <a:latin typeface="Noto Sans Light"/>
              </a:rPr>
              <a:t>Quinto nivel del esquema</a:t>
            </a:r>
            <a:endParaRPr b="0" lang="es-MX" sz="1600" spc="-1" strike="noStrike">
              <a:solidFill>
                <a:srgbClr val="1c1c1c"/>
              </a:solidFill>
              <a:latin typeface="Noto Sans Light"/>
            </a:endParaRPr>
          </a:p>
          <a:p>
            <a:pPr lvl="5" marL="1440000">
              <a:spcAft>
                <a:spcPts val="283"/>
              </a:spcAft>
            </a:pPr>
            <a:r>
              <a:rPr b="0" lang="es-MX" sz="1600" spc="-1" strike="noStrike">
                <a:solidFill>
                  <a:srgbClr val="1c1c1c"/>
                </a:solidFill>
                <a:latin typeface="Noto Sans Light"/>
              </a:rPr>
              <a:t>Sexto nivel del esquema</a:t>
            </a:r>
            <a:endParaRPr b="0" lang="es-MX" sz="1600" spc="-1" strike="noStrike">
              <a:solidFill>
                <a:srgbClr val="1c1c1c"/>
              </a:solidFill>
              <a:latin typeface="Noto Sans Light"/>
            </a:endParaRPr>
          </a:p>
          <a:p>
            <a:pPr lvl="6" marL="1728000">
              <a:spcAft>
                <a:spcPts val="283"/>
              </a:spcAft>
            </a:pPr>
            <a:r>
              <a:rPr b="0" lang="es-MX" sz="1600" spc="-1" strike="noStrike">
                <a:solidFill>
                  <a:srgbClr val="1c1c1c"/>
                </a:solidFill>
                <a:latin typeface="Noto Sans Light"/>
              </a:rPr>
              <a:t>Séptimo nivel del esquema</a:t>
            </a:r>
            <a:endParaRPr b="0" lang="es-MX" sz="1600" spc="-1" strike="noStrike">
              <a:solidFill>
                <a:srgbClr val="1c1c1c"/>
              </a:solidFill>
              <a:latin typeface="Noto Sans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noAutofit/>
          </a:bodyPr>
          <a:p>
            <a:r>
              <a:rPr b="1" lang="es-MX" sz="1800" spc="-1" strike="noStrike">
                <a:solidFill>
                  <a:srgbClr val="e74c3c"/>
                </a:solidFill>
                <a:latin typeface="Noto Sans Black"/>
              </a:rPr>
              <a:t>&lt;fecha/hora&gt;</a:t>
            </a:r>
            <a:endParaRPr b="1" lang="es-MX" sz="1800" spc="-1" strike="noStrike">
              <a:solidFill>
                <a:srgbClr val="e74c3c"/>
              </a:solidFill>
              <a:latin typeface="Noto Sans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noAutofit/>
          </a:bodyPr>
          <a:p>
            <a:pPr algn="ctr"/>
            <a:r>
              <a:rPr b="1" lang="es-MX" sz="1800" spc="-1" strike="noStrike">
                <a:solidFill>
                  <a:srgbClr val="e74c3c"/>
                </a:solidFill>
                <a:latin typeface="Noto Sans Black"/>
              </a:rPr>
              <a:t>&lt;pie de página&gt;</a:t>
            </a:r>
            <a:endParaRPr b="1" lang="es-MX" sz="1800" spc="-1" strike="noStrike">
              <a:solidFill>
                <a:srgbClr val="e74c3c"/>
              </a:solidFill>
              <a:latin typeface="Noto Sans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noAutofit/>
          </a:bodyPr>
          <a:p>
            <a:pPr algn="r"/>
            <a:fld id="{8911C494-0048-4CD4-B280-E474DDBA2016}" type="slidenum">
              <a:rPr b="1" lang="es-MX" sz="1800" spc="-1" strike="noStrike">
                <a:solidFill>
                  <a:srgbClr val="e74c3c"/>
                </a:solidFill>
                <a:latin typeface="Noto Sans Black"/>
              </a:rPr>
              <a:t>&lt;número&gt;</a:t>
            </a:fld>
            <a:endParaRPr b="1" lang="es-MX" sz="1800" spc="-1" strike="noStrike">
              <a:solidFill>
                <a:srgbClr val="e74c3c"/>
              </a:solidFill>
              <a:latin typeface="Noto Sans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4.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4.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4.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4.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4.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4.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4.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4.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4.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4.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4.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4.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60000" y="3330000"/>
            <a:ext cx="9360000" cy="900000"/>
          </a:xfrm>
          <a:prstGeom prst="rect">
            <a:avLst/>
          </a:prstGeom>
          <a:noFill/>
          <a:ln>
            <a:noFill/>
          </a:ln>
        </p:spPr>
        <p:txBody>
          <a:bodyPr lIns="0" rIns="0" tIns="0" bIns="0" anchor="b">
            <a:noAutofit/>
          </a:bodyPr>
          <a:p>
            <a:r>
              <a:rPr b="1" lang="es-MX" sz="3200" spc="-1" strike="noStrike">
                <a:solidFill>
                  <a:srgbClr val="ffffff"/>
                </a:solidFill>
                <a:latin typeface="Noto Sans Black"/>
              </a:rPr>
              <a:t>SIAC</a:t>
            </a:r>
            <a:endParaRPr b="1" lang="es-MX" sz="3200" spc="-1" strike="noStrike">
              <a:solidFill>
                <a:srgbClr val="ffffff"/>
              </a:solidFill>
              <a:latin typeface="Noto Sans Black"/>
            </a:endParaRPr>
          </a:p>
        </p:txBody>
      </p:sp>
      <p:sp>
        <p:nvSpPr>
          <p:cNvPr id="88" name="TextShape 2"/>
          <p:cNvSpPr txBox="1"/>
          <p:nvPr/>
        </p:nvSpPr>
        <p:spPr>
          <a:xfrm>
            <a:off x="540000" y="4680000"/>
            <a:ext cx="9180000" cy="2520000"/>
          </a:xfrm>
          <a:prstGeom prst="rect">
            <a:avLst/>
          </a:prstGeom>
          <a:noFill/>
          <a:ln>
            <a:noFill/>
          </a:ln>
        </p:spPr>
        <p:txBody>
          <a:bodyPr lIns="0" rIns="0" tIns="0" bIns="0">
            <a:noAutofit/>
          </a:bodyPr>
          <a:p>
            <a:r>
              <a:rPr b="0" lang="es-MX" sz="2200" spc="-1" strike="noStrike">
                <a:solidFill>
                  <a:srgbClr val="1c1c1c"/>
                </a:solidFill>
                <a:latin typeface="Noto Sans Light"/>
              </a:rPr>
              <a:t>SISTEMA INTEGRAL DE ATENCIÓN CIUDADANA Y SERVICIOS MUNICIPALES</a:t>
            </a:r>
            <a:endParaRPr b="0" lang="es-MX" sz="2200" spc="-1" strike="noStrike">
              <a:solidFill>
                <a:srgbClr val="1c1c1c"/>
              </a:solidFill>
              <a:latin typeface="Noto Sans Light"/>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324000" y="5688000"/>
            <a:ext cx="9180000" cy="648000"/>
          </a:xfrm>
          <a:prstGeom prst="rect">
            <a:avLst/>
          </a:prstGeom>
          <a:noFill/>
          <a:ln>
            <a:noFill/>
          </a:ln>
        </p:spPr>
        <p:txBody>
          <a:bodyPr lIns="0" rIns="0" tIns="0" bIns="0">
            <a:noAutofit/>
          </a:bodyPr>
          <a:p>
            <a:r>
              <a:rPr b="0" lang="es-MX" sz="2200" spc="-1" strike="noStrike">
                <a:solidFill>
                  <a:srgbClr val="1c1c1c"/>
                </a:solidFill>
                <a:latin typeface="Noto Sans Light"/>
              </a:rPr>
              <a:t>Formato que el sistema imprime para el ciudadana al momento de crear la Denuncia Ciudadana.</a:t>
            </a:r>
            <a:endParaRPr b="0" lang="es-MX" sz="2200" spc="-1" strike="noStrike">
              <a:solidFill>
                <a:srgbClr val="1c1c1c"/>
              </a:solidFill>
              <a:latin typeface="Noto Sans Light"/>
            </a:endParaRPr>
          </a:p>
        </p:txBody>
      </p:sp>
      <p:pic>
        <p:nvPicPr>
          <p:cNvPr id="106" name="" descr=""/>
          <p:cNvPicPr/>
          <p:nvPr/>
        </p:nvPicPr>
        <p:blipFill>
          <a:blip r:embed="rId1"/>
          <a:stretch/>
        </p:blipFill>
        <p:spPr>
          <a:xfrm>
            <a:off x="486720" y="3960"/>
            <a:ext cx="8886600" cy="52002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324000" y="5688000"/>
            <a:ext cx="9180000" cy="648000"/>
          </a:xfrm>
          <a:prstGeom prst="rect">
            <a:avLst/>
          </a:prstGeom>
          <a:noFill/>
          <a:ln>
            <a:noFill/>
          </a:ln>
        </p:spPr>
        <p:txBody>
          <a:bodyPr lIns="0" rIns="0" tIns="0" bIns="0">
            <a:noAutofit/>
          </a:bodyPr>
          <a:p>
            <a:r>
              <a:rPr b="0" lang="es-MX" sz="2200" spc="-1" strike="noStrike">
                <a:solidFill>
                  <a:srgbClr val="1c1c1c"/>
                </a:solidFill>
                <a:latin typeface="Noto Sans Light"/>
              </a:rPr>
              <a:t>El ciudadano podrá ingresar a ver cual es el estatus de su Folio y podrá interactuar con el responsable de llevar acabo su servicio.</a:t>
            </a:r>
            <a:endParaRPr b="0" lang="es-MX" sz="2200" spc="-1" strike="noStrike">
              <a:solidFill>
                <a:srgbClr val="1c1c1c"/>
              </a:solidFill>
              <a:latin typeface="Noto Sans Light"/>
            </a:endParaRPr>
          </a:p>
        </p:txBody>
      </p:sp>
      <p:pic>
        <p:nvPicPr>
          <p:cNvPr id="108" name="" descr=""/>
          <p:cNvPicPr/>
          <p:nvPr/>
        </p:nvPicPr>
        <p:blipFill>
          <a:blip r:embed="rId1"/>
          <a:stretch/>
        </p:blipFill>
        <p:spPr>
          <a:xfrm>
            <a:off x="-1800" y="2173680"/>
            <a:ext cx="10079640" cy="32371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216000" y="6624000"/>
            <a:ext cx="9180000" cy="648000"/>
          </a:xfrm>
          <a:prstGeom prst="rect">
            <a:avLst/>
          </a:prstGeom>
          <a:noFill/>
          <a:ln>
            <a:noFill/>
          </a:ln>
        </p:spPr>
        <p:txBody>
          <a:bodyPr lIns="0" rIns="0" tIns="0" bIns="0">
            <a:noAutofit/>
          </a:bodyPr>
          <a:p>
            <a:r>
              <a:rPr b="0" lang="es-MX" sz="2200" spc="-1" strike="noStrike">
                <a:solidFill>
                  <a:srgbClr val="1c1c1c"/>
                </a:solidFill>
                <a:latin typeface="Noto Sans Light"/>
              </a:rPr>
              <a:t>El ciudadano podrá la imagen de su servicio resuelto cuando éste haya concluido.</a:t>
            </a:r>
            <a:endParaRPr b="0" lang="es-MX" sz="2200" spc="-1" strike="noStrike">
              <a:solidFill>
                <a:srgbClr val="1c1c1c"/>
              </a:solidFill>
              <a:latin typeface="Noto Sans Light"/>
            </a:endParaRPr>
          </a:p>
        </p:txBody>
      </p:sp>
      <p:pic>
        <p:nvPicPr>
          <p:cNvPr id="110" name="" descr=""/>
          <p:cNvPicPr/>
          <p:nvPr/>
        </p:nvPicPr>
        <p:blipFill>
          <a:blip r:embed="rId1"/>
          <a:stretch/>
        </p:blipFill>
        <p:spPr>
          <a:xfrm>
            <a:off x="360" y="112320"/>
            <a:ext cx="10079640" cy="3775680"/>
          </a:xfrm>
          <a:prstGeom prst="rect">
            <a:avLst/>
          </a:prstGeom>
          <a:ln>
            <a:noFill/>
          </a:ln>
        </p:spPr>
      </p:pic>
      <p:pic>
        <p:nvPicPr>
          <p:cNvPr id="111" name="" descr=""/>
          <p:cNvPicPr/>
          <p:nvPr/>
        </p:nvPicPr>
        <p:blipFill>
          <a:blip r:embed="rId2"/>
          <a:stretch/>
        </p:blipFill>
        <p:spPr>
          <a:xfrm>
            <a:off x="3456000" y="3396600"/>
            <a:ext cx="5040000" cy="30114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252000" y="5760000"/>
            <a:ext cx="9180000" cy="648000"/>
          </a:xfrm>
          <a:prstGeom prst="rect">
            <a:avLst/>
          </a:prstGeom>
          <a:noFill/>
          <a:ln>
            <a:noFill/>
          </a:ln>
        </p:spPr>
        <p:txBody>
          <a:bodyPr lIns="0" rIns="0" tIns="0" bIns="0">
            <a:noAutofit/>
          </a:bodyPr>
          <a:p>
            <a:r>
              <a:rPr b="0" lang="es-MX" sz="2200" spc="-1" strike="noStrike">
                <a:solidFill>
                  <a:srgbClr val="1c1c1c"/>
                </a:solidFill>
                <a:latin typeface="Noto Sans Light"/>
              </a:rPr>
              <a:t>Si en el problema interfieren mas de una dependencias, el sistema es capaz de ver el estatus de avance de cada una de ellas y ver donde se puede atorar la solución final.</a:t>
            </a:r>
            <a:endParaRPr b="0" lang="es-MX" sz="2200" spc="-1" strike="noStrike">
              <a:solidFill>
                <a:srgbClr val="1c1c1c"/>
              </a:solidFill>
              <a:latin typeface="Noto Sans Light"/>
            </a:endParaRPr>
          </a:p>
        </p:txBody>
      </p:sp>
      <p:pic>
        <p:nvPicPr>
          <p:cNvPr id="113" name="" descr=""/>
          <p:cNvPicPr/>
          <p:nvPr/>
        </p:nvPicPr>
        <p:blipFill>
          <a:blip r:embed="rId1"/>
          <a:stretch/>
        </p:blipFill>
        <p:spPr>
          <a:xfrm>
            <a:off x="360" y="1728000"/>
            <a:ext cx="10079640" cy="31554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252000" y="5760000"/>
            <a:ext cx="9180000" cy="648000"/>
          </a:xfrm>
          <a:prstGeom prst="rect">
            <a:avLst/>
          </a:prstGeom>
          <a:noFill/>
          <a:ln>
            <a:noFill/>
          </a:ln>
        </p:spPr>
        <p:txBody>
          <a:bodyPr lIns="0" rIns="0" tIns="0" bIns="0">
            <a:noAutofit/>
          </a:bodyPr>
          <a:p>
            <a:r>
              <a:rPr b="0" lang="es-MX" sz="2200" spc="-1" strike="noStrike">
                <a:solidFill>
                  <a:srgbClr val="1c1c1c"/>
                </a:solidFill>
                <a:latin typeface="Noto Sans Light"/>
              </a:rPr>
              <a:t>La mayoría de los listados pueden ser exportados e MS Excel para su consulta.</a:t>
            </a:r>
            <a:endParaRPr b="0" lang="es-MX" sz="2200" spc="-1" strike="noStrike">
              <a:solidFill>
                <a:srgbClr val="1c1c1c"/>
              </a:solidFill>
              <a:latin typeface="Noto Sans Light"/>
            </a:endParaRPr>
          </a:p>
        </p:txBody>
      </p:sp>
      <p:pic>
        <p:nvPicPr>
          <p:cNvPr id="115" name="" descr=""/>
          <p:cNvPicPr/>
          <p:nvPr/>
        </p:nvPicPr>
        <p:blipFill>
          <a:blip r:embed="rId1"/>
          <a:stretch/>
        </p:blipFill>
        <p:spPr>
          <a:xfrm>
            <a:off x="360" y="356760"/>
            <a:ext cx="10079640" cy="49712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252000" y="5760000"/>
            <a:ext cx="9180000" cy="648000"/>
          </a:xfrm>
          <a:prstGeom prst="rect">
            <a:avLst/>
          </a:prstGeom>
          <a:noFill/>
          <a:ln>
            <a:noFill/>
          </a:ln>
        </p:spPr>
        <p:txBody>
          <a:bodyPr lIns="0" rIns="0" tIns="0" bIns="0">
            <a:noAutofit/>
          </a:bodyPr>
          <a:p>
            <a:r>
              <a:rPr b="0" lang="es-MX" sz="2200" spc="-1" strike="noStrike">
                <a:solidFill>
                  <a:srgbClr val="1c1c1c"/>
                </a:solidFill>
                <a:latin typeface="Noto Sans Light"/>
              </a:rPr>
              <a:t>El sistema cuenta además con un sistema de búsqueda avanzada que ayuda al usuario a encontrar una denuncia con  diferentes datos.</a:t>
            </a:r>
            <a:endParaRPr b="0" lang="es-MX" sz="2200" spc="-1" strike="noStrike">
              <a:solidFill>
                <a:srgbClr val="1c1c1c"/>
              </a:solidFill>
              <a:latin typeface="Noto Sans Light"/>
            </a:endParaRPr>
          </a:p>
        </p:txBody>
      </p:sp>
      <p:pic>
        <p:nvPicPr>
          <p:cNvPr id="117" name="" descr=""/>
          <p:cNvPicPr/>
          <p:nvPr/>
        </p:nvPicPr>
        <p:blipFill>
          <a:blip r:embed="rId1"/>
          <a:stretch/>
        </p:blipFill>
        <p:spPr>
          <a:xfrm>
            <a:off x="360" y="216000"/>
            <a:ext cx="10079640" cy="52635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360000" y="3330000"/>
            <a:ext cx="9360000" cy="900000"/>
          </a:xfrm>
          <a:prstGeom prst="rect">
            <a:avLst/>
          </a:prstGeom>
          <a:noFill/>
          <a:ln>
            <a:noFill/>
          </a:ln>
        </p:spPr>
        <p:txBody>
          <a:bodyPr lIns="0" rIns="0" tIns="0" bIns="0" anchor="b">
            <a:noAutofit/>
          </a:bodyPr>
          <a:p>
            <a:r>
              <a:rPr b="1" lang="es-MX" sz="3200" spc="-1" strike="noStrike">
                <a:solidFill>
                  <a:srgbClr val="ffffff"/>
                </a:solidFill>
                <a:latin typeface="Noto Sans Black"/>
              </a:rPr>
              <a:t>SIAC</a:t>
            </a:r>
            <a:endParaRPr b="1" lang="es-MX" sz="3200" spc="-1" strike="noStrike">
              <a:solidFill>
                <a:srgbClr val="ffffff"/>
              </a:solidFill>
              <a:latin typeface="Noto Sans Black"/>
            </a:endParaRPr>
          </a:p>
        </p:txBody>
      </p:sp>
      <p:sp>
        <p:nvSpPr>
          <p:cNvPr id="119" name="TextShape 2"/>
          <p:cNvSpPr txBox="1"/>
          <p:nvPr/>
        </p:nvSpPr>
        <p:spPr>
          <a:xfrm>
            <a:off x="216000" y="4680000"/>
            <a:ext cx="9576000" cy="720000"/>
          </a:xfrm>
          <a:prstGeom prst="rect">
            <a:avLst/>
          </a:prstGeom>
          <a:noFill/>
          <a:ln>
            <a:noFill/>
          </a:ln>
        </p:spPr>
        <p:txBody>
          <a:bodyPr lIns="0" rIns="0" tIns="0" bIns="0">
            <a:noAutofit/>
          </a:bodyPr>
          <a:p>
            <a:r>
              <a:rPr b="0" lang="es-MX" sz="2200" spc="-1" strike="noStrike">
                <a:solidFill>
                  <a:srgbClr val="1c1c1c"/>
                </a:solidFill>
                <a:latin typeface="Noto Sans Light"/>
              </a:rPr>
              <a:t>SISTEMA INTEGRAL DE ATENCIÓN CIUDADANA Y SERVICIOS MUNICIPALES</a:t>
            </a:r>
            <a:endParaRPr b="0" lang="es-MX" sz="2200" spc="-1" strike="noStrike">
              <a:solidFill>
                <a:srgbClr val="1c1c1c"/>
              </a:solidFill>
              <a:latin typeface="Noto Sans Light"/>
            </a:endParaRPr>
          </a:p>
        </p:txBody>
      </p:sp>
      <p:sp>
        <p:nvSpPr>
          <p:cNvPr id="120" name="TextShape 3"/>
          <p:cNvSpPr txBox="1"/>
          <p:nvPr/>
        </p:nvSpPr>
        <p:spPr>
          <a:xfrm>
            <a:off x="216000" y="6120000"/>
            <a:ext cx="9576000" cy="720000"/>
          </a:xfrm>
          <a:prstGeom prst="rect">
            <a:avLst/>
          </a:prstGeom>
          <a:noFill/>
          <a:ln>
            <a:noFill/>
          </a:ln>
        </p:spPr>
        <p:txBody>
          <a:bodyPr lIns="0" rIns="0" tIns="0" bIns="0">
            <a:noAutofit/>
          </a:bodyPr>
          <a:p>
            <a:r>
              <a:rPr b="0" lang="es-MX" sz="2200" spc="-1" strike="noStrike">
                <a:solidFill>
                  <a:srgbClr val="1c1c1c"/>
                </a:solidFill>
                <a:latin typeface="Noto Sans Light"/>
              </a:rPr>
              <a:t>FIN</a:t>
            </a:r>
            <a:endParaRPr b="0" lang="es-MX" sz="2200" spc="-1" strike="noStrike">
              <a:solidFill>
                <a:srgbClr val="1c1c1c"/>
              </a:solidFill>
              <a:latin typeface="Noto Sans Ligh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540000" y="6552000"/>
            <a:ext cx="9180000" cy="648000"/>
          </a:xfrm>
          <a:prstGeom prst="rect">
            <a:avLst/>
          </a:prstGeom>
          <a:noFill/>
          <a:ln>
            <a:noFill/>
          </a:ln>
        </p:spPr>
        <p:txBody>
          <a:bodyPr lIns="0" rIns="0" tIns="0" bIns="0">
            <a:noAutofit/>
          </a:bodyPr>
          <a:p>
            <a:r>
              <a:rPr b="0" lang="es-MX" sz="2200" spc="-1" strike="noStrike">
                <a:solidFill>
                  <a:srgbClr val="1c1c1c"/>
                </a:solidFill>
                <a:latin typeface="Noto Sans Light"/>
              </a:rPr>
              <a:t>Pantalla de Bienvenida</a:t>
            </a:r>
            <a:endParaRPr b="0" lang="es-MX" sz="2200" spc="-1" strike="noStrike">
              <a:solidFill>
                <a:srgbClr val="1c1c1c"/>
              </a:solidFill>
              <a:latin typeface="Noto Sans Light"/>
            </a:endParaRPr>
          </a:p>
        </p:txBody>
      </p:sp>
      <p:pic>
        <p:nvPicPr>
          <p:cNvPr id="90" name="" descr=""/>
          <p:cNvPicPr/>
          <p:nvPr/>
        </p:nvPicPr>
        <p:blipFill>
          <a:blip r:embed="rId1"/>
          <a:stretch/>
        </p:blipFill>
        <p:spPr>
          <a:xfrm>
            <a:off x="360" y="144000"/>
            <a:ext cx="10079640" cy="60307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468000" y="6660000"/>
            <a:ext cx="9180000" cy="648000"/>
          </a:xfrm>
          <a:prstGeom prst="rect">
            <a:avLst/>
          </a:prstGeom>
          <a:noFill/>
          <a:ln>
            <a:noFill/>
          </a:ln>
        </p:spPr>
        <p:txBody>
          <a:bodyPr lIns="0" rIns="0" tIns="0" bIns="0">
            <a:noAutofit/>
          </a:bodyPr>
          <a:p>
            <a:r>
              <a:rPr b="0" lang="es-MX" sz="2200" spc="-1" strike="noStrike">
                <a:solidFill>
                  <a:srgbClr val="1c1c1c"/>
                </a:solidFill>
                <a:latin typeface="Noto Sans Light"/>
              </a:rPr>
              <a:t>Pantalla de inicio de sesión para ingresar al sistema.</a:t>
            </a:r>
            <a:endParaRPr b="0" lang="es-MX" sz="2200" spc="-1" strike="noStrike">
              <a:solidFill>
                <a:srgbClr val="1c1c1c"/>
              </a:solidFill>
              <a:latin typeface="Noto Sans Light"/>
            </a:endParaRPr>
          </a:p>
        </p:txBody>
      </p:sp>
      <p:pic>
        <p:nvPicPr>
          <p:cNvPr id="92" name="" descr=""/>
          <p:cNvPicPr/>
          <p:nvPr/>
        </p:nvPicPr>
        <p:blipFill>
          <a:blip r:embed="rId1"/>
          <a:stretch/>
        </p:blipFill>
        <p:spPr>
          <a:xfrm>
            <a:off x="-1800" y="350640"/>
            <a:ext cx="10079640" cy="58752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468000" y="6660000"/>
            <a:ext cx="9180000" cy="648000"/>
          </a:xfrm>
          <a:prstGeom prst="rect">
            <a:avLst/>
          </a:prstGeom>
          <a:noFill/>
          <a:ln>
            <a:noFill/>
          </a:ln>
        </p:spPr>
        <p:txBody>
          <a:bodyPr lIns="0" rIns="0" tIns="0" bIns="0">
            <a:noAutofit/>
          </a:bodyPr>
          <a:p>
            <a:r>
              <a:rPr b="0" lang="es-MX" sz="2200" spc="-1" strike="noStrike">
                <a:solidFill>
                  <a:srgbClr val="1c1c1c"/>
                </a:solidFill>
                <a:latin typeface="Noto Sans Light"/>
              </a:rPr>
              <a:t>Pantalla de bienvenida al sistema, ingresando como usuario operativo del sistema.</a:t>
            </a:r>
            <a:endParaRPr b="0" lang="es-MX" sz="2200" spc="-1" strike="noStrike">
              <a:solidFill>
                <a:srgbClr val="1c1c1c"/>
              </a:solidFill>
              <a:latin typeface="Noto Sans Light"/>
            </a:endParaRPr>
          </a:p>
        </p:txBody>
      </p:sp>
      <p:pic>
        <p:nvPicPr>
          <p:cNvPr id="94" name="" descr=""/>
          <p:cNvPicPr/>
          <p:nvPr/>
        </p:nvPicPr>
        <p:blipFill>
          <a:blip r:embed="rId1"/>
          <a:stretch/>
        </p:blipFill>
        <p:spPr>
          <a:xfrm>
            <a:off x="-1800" y="191520"/>
            <a:ext cx="10079640" cy="60490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468000" y="6516000"/>
            <a:ext cx="9180000" cy="648000"/>
          </a:xfrm>
          <a:prstGeom prst="rect">
            <a:avLst/>
          </a:prstGeom>
          <a:noFill/>
          <a:ln>
            <a:noFill/>
          </a:ln>
        </p:spPr>
        <p:txBody>
          <a:bodyPr lIns="0" rIns="0" tIns="0" bIns="0">
            <a:noAutofit/>
          </a:bodyPr>
          <a:p>
            <a:r>
              <a:rPr b="0" lang="es-MX" sz="2200" spc="-1" strike="noStrike">
                <a:solidFill>
                  <a:srgbClr val="1c1c1c"/>
                </a:solidFill>
                <a:latin typeface="Noto Sans Light"/>
              </a:rPr>
              <a:t>Menú de la estructura del sistema en su forma domiciliaria, en esta pantalla se configuran todos los catálogos que se utilizarán para la captura de la ubicación de una Denuncia Ciudadana.</a:t>
            </a:r>
            <a:endParaRPr b="0" lang="es-MX" sz="2200" spc="-1" strike="noStrike">
              <a:solidFill>
                <a:srgbClr val="1c1c1c"/>
              </a:solidFill>
              <a:latin typeface="Noto Sans Light"/>
            </a:endParaRPr>
          </a:p>
        </p:txBody>
      </p:sp>
      <p:pic>
        <p:nvPicPr>
          <p:cNvPr id="96" name="" descr=""/>
          <p:cNvPicPr/>
          <p:nvPr/>
        </p:nvPicPr>
        <p:blipFill>
          <a:blip r:embed="rId1"/>
          <a:stretch/>
        </p:blipFill>
        <p:spPr>
          <a:xfrm>
            <a:off x="-1800" y="207000"/>
            <a:ext cx="10079640" cy="60901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468000" y="6516000"/>
            <a:ext cx="9180000" cy="648000"/>
          </a:xfrm>
          <a:prstGeom prst="rect">
            <a:avLst/>
          </a:prstGeom>
          <a:noFill/>
          <a:ln>
            <a:noFill/>
          </a:ln>
        </p:spPr>
        <p:txBody>
          <a:bodyPr lIns="0" rIns="0" tIns="0" bIns="0">
            <a:noAutofit/>
          </a:bodyPr>
          <a:p>
            <a:r>
              <a:rPr b="0" lang="es-MX" sz="2200" spc="-1" strike="noStrike">
                <a:solidFill>
                  <a:srgbClr val="1c1c1c"/>
                </a:solidFill>
                <a:latin typeface="Noto Sans Light"/>
              </a:rPr>
              <a:t>Imagen demostrativa de las diferentes dependencias que se pueden dar de alta en el sistema.</a:t>
            </a:r>
            <a:endParaRPr b="0" lang="es-MX" sz="2200" spc="-1" strike="noStrike">
              <a:solidFill>
                <a:srgbClr val="1c1c1c"/>
              </a:solidFill>
              <a:latin typeface="Noto Sans Light"/>
            </a:endParaRPr>
          </a:p>
        </p:txBody>
      </p:sp>
      <p:pic>
        <p:nvPicPr>
          <p:cNvPr id="98" name="" descr=""/>
          <p:cNvPicPr/>
          <p:nvPr/>
        </p:nvPicPr>
        <p:blipFill>
          <a:blip r:embed="rId1"/>
          <a:stretch/>
        </p:blipFill>
        <p:spPr>
          <a:xfrm>
            <a:off x="-1800" y="205920"/>
            <a:ext cx="10079640" cy="60202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468000" y="6516000"/>
            <a:ext cx="9180000" cy="648000"/>
          </a:xfrm>
          <a:prstGeom prst="rect">
            <a:avLst/>
          </a:prstGeom>
          <a:noFill/>
          <a:ln>
            <a:noFill/>
          </a:ln>
        </p:spPr>
        <p:txBody>
          <a:bodyPr lIns="0" rIns="0" tIns="0" bIns="0">
            <a:noAutofit/>
          </a:bodyPr>
          <a:p>
            <a:r>
              <a:rPr b="0" lang="es-MX" sz="2200" spc="-1" strike="noStrike">
                <a:solidFill>
                  <a:srgbClr val="1c1c1c"/>
                </a:solidFill>
                <a:latin typeface="Noto Sans Light"/>
              </a:rPr>
              <a:t>Se cuenta además con un catálogo donde se tienen todas las comunidades del municipio, con su respectivo delegado.</a:t>
            </a:r>
            <a:endParaRPr b="0" lang="es-MX" sz="2200" spc="-1" strike="noStrike">
              <a:solidFill>
                <a:srgbClr val="1c1c1c"/>
              </a:solidFill>
              <a:latin typeface="Noto Sans Light"/>
            </a:endParaRPr>
          </a:p>
        </p:txBody>
      </p:sp>
      <p:pic>
        <p:nvPicPr>
          <p:cNvPr id="100" name="" descr=""/>
          <p:cNvPicPr/>
          <p:nvPr/>
        </p:nvPicPr>
        <p:blipFill>
          <a:blip r:embed="rId1"/>
          <a:stretch/>
        </p:blipFill>
        <p:spPr>
          <a:xfrm>
            <a:off x="-1800" y="131040"/>
            <a:ext cx="10079640" cy="56660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432000" y="5688000"/>
            <a:ext cx="9180000" cy="648000"/>
          </a:xfrm>
          <a:prstGeom prst="rect">
            <a:avLst/>
          </a:prstGeom>
          <a:noFill/>
          <a:ln>
            <a:noFill/>
          </a:ln>
        </p:spPr>
        <p:txBody>
          <a:bodyPr lIns="0" rIns="0" tIns="0" bIns="0">
            <a:noAutofit/>
          </a:bodyPr>
          <a:p>
            <a:r>
              <a:rPr b="0" lang="es-MX" sz="2200" spc="-1" strike="noStrike">
                <a:solidFill>
                  <a:srgbClr val="1c1c1c"/>
                </a:solidFill>
                <a:latin typeface="Noto Sans Light"/>
              </a:rPr>
              <a:t>Imagen donde se puede ver el listado de Denuncias que son recibidas y asignadas a las dependencias que le corresponda en tiempo real.</a:t>
            </a:r>
            <a:endParaRPr b="0" lang="es-MX" sz="2200" spc="-1" strike="noStrike">
              <a:solidFill>
                <a:srgbClr val="1c1c1c"/>
              </a:solidFill>
              <a:latin typeface="Noto Sans Light"/>
            </a:endParaRPr>
          </a:p>
        </p:txBody>
      </p:sp>
      <p:pic>
        <p:nvPicPr>
          <p:cNvPr id="102" name="" descr=""/>
          <p:cNvPicPr/>
          <p:nvPr/>
        </p:nvPicPr>
        <p:blipFill>
          <a:blip r:embed="rId1"/>
          <a:stretch/>
        </p:blipFill>
        <p:spPr>
          <a:xfrm>
            <a:off x="-1800" y="2289960"/>
            <a:ext cx="10079640" cy="30042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288000" y="5328000"/>
            <a:ext cx="9180000" cy="648000"/>
          </a:xfrm>
          <a:prstGeom prst="rect">
            <a:avLst/>
          </a:prstGeom>
          <a:noFill/>
          <a:ln>
            <a:noFill/>
          </a:ln>
        </p:spPr>
        <p:txBody>
          <a:bodyPr lIns="0" rIns="0" tIns="0" bIns="0">
            <a:noAutofit/>
          </a:bodyPr>
          <a:p>
            <a:r>
              <a:rPr b="0" lang="es-MX" sz="2200" spc="-1" strike="noStrike">
                <a:solidFill>
                  <a:srgbClr val="1c1c1c"/>
                </a:solidFill>
                <a:latin typeface="Noto Sans Light"/>
              </a:rPr>
              <a:t>Imagen que muestra cuales son los datos que integran una Denuncia Ciudadana.</a:t>
            </a:r>
            <a:endParaRPr b="0" lang="es-MX" sz="2200" spc="-1" strike="noStrike">
              <a:solidFill>
                <a:srgbClr val="1c1c1c"/>
              </a:solidFill>
              <a:latin typeface="Noto Sans Light"/>
            </a:endParaRPr>
          </a:p>
        </p:txBody>
      </p:sp>
      <p:pic>
        <p:nvPicPr>
          <p:cNvPr id="104" name="" descr=""/>
          <p:cNvPicPr/>
          <p:nvPr/>
        </p:nvPicPr>
        <p:blipFill>
          <a:blip r:embed="rId1"/>
          <a:stretch/>
        </p:blipFill>
        <p:spPr>
          <a:xfrm>
            <a:off x="-1800" y="713520"/>
            <a:ext cx="10079640" cy="42854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2021-09-24T11:48:49Z</dcterms:created>
  <dc:creator/>
  <dc:description/>
  <dc:language>es-MX</dc:language>
  <cp:lastModifiedBy/>
  <dcterms:modified xsi:type="dcterms:W3CDTF">2021-09-24T12:57:03Z</dcterms:modified>
  <cp:revision>4</cp:revision>
  <dc:subject/>
  <dc:title>Alizarin</dc:title>
</cp:coreProperties>
</file>