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26F0BC-F34B-43E8-A06B-6321110690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 No 1_Titanic Passenger List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BF14FF-B582-485B-A142-5A0680E53F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05-06-2023 23:02:00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Rate Per Class" id="2" name="slide2">
            <a:extLst>
              <a:ext uri="{FF2B5EF4-FFF2-40B4-BE49-F238E27FC236}">
                <a16:creationId xmlns:a16="http://schemas.microsoft.com/office/drawing/2014/main" id="{009E0FA7-7A7C-4456-AA54-0CBBC95EC8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3" y="0"/>
            <a:ext cx="10562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re Per Passenger" id="3" name="slide3">
            <a:extLst>
              <a:ext uri="{FF2B5EF4-FFF2-40B4-BE49-F238E27FC236}">
                <a16:creationId xmlns:a16="http://schemas.microsoft.com/office/drawing/2014/main" id="{F92A6C14-B854-4E14-BFEB-0569719F6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9" y="0"/>
            <a:ext cx="11937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Count by Different Age Group" id="4" name="slide4">
            <a:extLst>
              <a:ext uri="{FF2B5EF4-FFF2-40B4-BE49-F238E27FC236}">
                <a16:creationId xmlns:a16="http://schemas.microsoft.com/office/drawing/2014/main" id="{535A5F10-D959-44BE-AD97-3E553E210D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3" y="0"/>
            <a:ext cx="11928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s" id="5" name="slide5">
            <a:extLst>
              <a:ext uri="{FF2B5EF4-FFF2-40B4-BE49-F238E27FC236}">
                <a16:creationId xmlns:a16="http://schemas.microsoft.com/office/drawing/2014/main" id="{06DC03E7-329E-4376-9513-3DA6939873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54" y="0"/>
            <a:ext cx="300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 Ship Survival Data" id="6" name="slide6">
            <a:extLst>
              <a:ext uri="{FF2B5EF4-FFF2-40B4-BE49-F238E27FC236}">
                <a16:creationId xmlns:a16="http://schemas.microsoft.com/office/drawing/2014/main" id="{A0CE5BF9-39F5-4FCD-B912-189FD4246C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of Passenger Traveling In titanic1" id="7" name="slide7">
            <a:extLst>
              <a:ext uri="{FF2B5EF4-FFF2-40B4-BE49-F238E27FC236}">
                <a16:creationId xmlns:a16="http://schemas.microsoft.com/office/drawing/2014/main" id="{5F33F52D-8146-43B0-9D8A-889BB07C2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68" y="0"/>
            <a:ext cx="912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of Passenger Traveling In titanic3" id="8" name="slide8">
            <a:extLst>
              <a:ext uri="{FF2B5EF4-FFF2-40B4-BE49-F238E27FC236}">
                <a16:creationId xmlns:a16="http://schemas.microsoft.com/office/drawing/2014/main" id="{CBAA0CE7-61E5-489D-B136-E86CFF3063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68" y="0"/>
            <a:ext cx="912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of Passenger Traveling In titanic4" id="9" name="slide9">
            <a:extLst>
              <a:ext uri="{FF2B5EF4-FFF2-40B4-BE49-F238E27FC236}">
                <a16:creationId xmlns:a16="http://schemas.microsoft.com/office/drawing/2014/main" id="{448C34D3-6FFA-4602-B794-E791B85C80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68" y="0"/>
            <a:ext cx="912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2023-06-05T17:32:02Z</dcterms:created>
  <dcterms:modified xsi:type="dcterms:W3CDTF">2023-06-05T17:32:02Z</dcterms:modified>
</cp:coreProperties>
</file>