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D050A27-FD6C-408E-BD37-5D56CE55E10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A43089A-1DC4-4ECA-BBA0-2135FC7CBCA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08-06-2023 21:47:38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ldwide Profit By Genre" id="2" name="slide2">
            <a:extLst>
              <a:ext uri="{FF2B5EF4-FFF2-40B4-BE49-F238E27FC236}">
                <a16:creationId xmlns:a16="http://schemas.microsoft.com/office/drawing/2014/main" id="{51B31B51-0EFC-4E43-A8DB-224B60B298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77" y="0"/>
            <a:ext cx="113780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ldwide Gross Year 2006 - 2012" id="3" name="slide3">
            <a:extLst>
              <a:ext uri="{FF2B5EF4-FFF2-40B4-BE49-F238E27FC236}">
                <a16:creationId xmlns:a16="http://schemas.microsoft.com/office/drawing/2014/main" id="{516D9CA8-1F1D-47CA-BE7E-7DA9E05AD1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77" y="0"/>
            <a:ext cx="113780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ad Studio Profitability" id="4" name="slide4">
            <a:extLst>
              <a:ext uri="{FF2B5EF4-FFF2-40B4-BE49-F238E27FC236}">
                <a16:creationId xmlns:a16="http://schemas.microsoft.com/office/drawing/2014/main" id="{29B2E30F-C676-4A13-9943-A2F47B9F59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25" y="0"/>
            <a:ext cx="11045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re wise List of Film with Tomatometer Ranking" id="5" name="slide5">
            <a:extLst>
              <a:ext uri="{FF2B5EF4-FFF2-40B4-BE49-F238E27FC236}">
                <a16:creationId xmlns:a16="http://schemas.microsoft.com/office/drawing/2014/main" id="{80E222F3-322D-4092-9D41-67A3A8CFE9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764" y="0"/>
            <a:ext cx="49904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2023-06-08T16:17:38Z</dcterms:created>
  <dcterms:modified xsi:type="dcterms:W3CDTF">2023-06-08T16:17:38Z</dcterms:modified>
</cp:coreProperties>
</file>