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A892757-958F-482D-9516-51EC59F071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F522F9-EDF7-468D-8C8D-38BBEF2FAC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13-06-2023 21:26:52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unt Of Usage By OS" id="2" name="slide2">
            <a:extLst>
              <a:ext uri="{FF2B5EF4-FFF2-40B4-BE49-F238E27FC236}">
                <a16:creationId xmlns:a16="http://schemas.microsoft.com/office/drawing/2014/main" id="{E805727C-E555-455E-8B9D-A03F0E7A6D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3" y="0"/>
            <a:ext cx="11387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rating Systems" id="3" name="slide3">
            <a:extLst>
              <a:ext uri="{FF2B5EF4-FFF2-40B4-BE49-F238E27FC236}">
                <a16:creationId xmlns:a16="http://schemas.microsoft.com/office/drawing/2014/main" id="{7D91A78E-D07D-480C-ABE9-EB021995A5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09" y="0"/>
            <a:ext cx="6883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age Volume By Year" id="4" name="slide4">
            <a:extLst>
              <a:ext uri="{FF2B5EF4-FFF2-40B4-BE49-F238E27FC236}">
                <a16:creationId xmlns:a16="http://schemas.microsoft.com/office/drawing/2014/main" id="{2E2E34CE-6446-4320-A94F-CA5DCF4D3F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" y="0"/>
            <a:ext cx="12111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Mobile Operating System" id="5" name="slide5">
            <a:extLst>
              <a:ext uri="{FF2B5EF4-FFF2-40B4-BE49-F238E27FC236}">
                <a16:creationId xmlns:a16="http://schemas.microsoft.com/office/drawing/2014/main" id="{7304E801-B843-460C-BA78-3C8991FB26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6" y="0"/>
            <a:ext cx="11361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% of Usage" id="6" name="slide6">
            <a:extLst>
              <a:ext uri="{FF2B5EF4-FFF2-40B4-BE49-F238E27FC236}">
                <a16:creationId xmlns:a16="http://schemas.microsoft.com/office/drawing/2014/main" id="{9C9F7E5A-055D-4AE2-BEDA-E92BF011DE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53" y="0"/>
            <a:ext cx="4528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2023-06-13T15:56:53Z</dcterms:created>
  <dcterms:modified xsi:type="dcterms:W3CDTF">2023-06-13T15:56:53Z</dcterms:modified>
</cp:coreProperties>
</file>