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4"/>
  </p:notesMasterIdLst>
  <p:sldIdLst>
    <p:sldId id="336" r:id="rId5"/>
    <p:sldId id="388" r:id="rId6"/>
    <p:sldId id="465" r:id="rId7"/>
    <p:sldId id="466" r:id="rId8"/>
    <p:sldId id="421" r:id="rId9"/>
    <p:sldId id="468" r:id="rId10"/>
    <p:sldId id="467" r:id="rId11"/>
    <p:sldId id="39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2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orient="horz" pos="2734">
          <p15:clr>
            <a:srgbClr val="A4A3A4"/>
          </p15:clr>
        </p15:guide>
        <p15:guide id="4" orient="horz" pos="1952">
          <p15:clr>
            <a:srgbClr val="A4A3A4"/>
          </p15:clr>
        </p15:guide>
        <p15:guide id="5" orient="horz" pos="380">
          <p15:clr>
            <a:srgbClr val="A4A3A4"/>
          </p15:clr>
        </p15:guide>
        <p15:guide id="6" orient="horz" pos="800">
          <p15:clr>
            <a:srgbClr val="A4A3A4"/>
          </p15:clr>
        </p15:guide>
        <p15:guide id="7" pos="5428">
          <p15:clr>
            <a:srgbClr val="A4A3A4"/>
          </p15:clr>
        </p15:guide>
        <p15:guide id="8" pos="2923">
          <p15:clr>
            <a:srgbClr val="A4A3A4"/>
          </p15:clr>
        </p15:guide>
        <p15:guide id="9" pos="383">
          <p15:clr>
            <a:srgbClr val="A4A3A4"/>
          </p15:clr>
        </p15:guide>
        <p15:guide id="10" pos="47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Ganhão" initials="MG" lastIdx="1" clrIdx="0">
    <p:extLst>
      <p:ext uri="{19B8F6BF-5375-455C-9EA6-DF929625EA0E}">
        <p15:presenceInfo xmlns:p15="http://schemas.microsoft.com/office/powerpoint/2012/main" userId="S-1-5-21-1778706319-3504962632-1115430098-202483" providerId="AD"/>
      </p:ext>
    </p:extLst>
  </p:cmAuthor>
  <p:cmAuthor id="2" name="Ana Cristina Ferreira Gomes Delgado Silva" initials="ACFGDS" lastIdx="0" clrIdx="1"/>
  <p:cmAuthor id="3" name="Joel Oliveira" initials="JO" lastIdx="1" clrIdx="2">
    <p:extLst>
      <p:ext uri="{19B8F6BF-5375-455C-9EA6-DF929625EA0E}">
        <p15:presenceInfo xmlns:p15="http://schemas.microsoft.com/office/powerpoint/2012/main" userId="Joel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F350"/>
    <a:srgbClr val="FF9933"/>
    <a:srgbClr val="92D050"/>
    <a:srgbClr val="F1F0EC"/>
    <a:srgbClr val="A50021"/>
    <a:srgbClr val="CC0000"/>
    <a:srgbClr val="067420"/>
    <a:srgbClr val="CCFFFF"/>
    <a:srgbClr val="CC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5E8F2-E222-490A-A5DF-BE3A3514D68C}" v="24" dt="2020-05-22T13:32:29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1616"/>
      </p:cViewPr>
      <p:guideLst>
        <p:guide orient="horz" pos="3932"/>
        <p:guide orient="horz" pos="3454"/>
        <p:guide orient="horz" pos="2734"/>
        <p:guide orient="horz" pos="1952"/>
        <p:guide orient="horz" pos="380"/>
        <p:guide orient="horz" pos="800"/>
        <p:guide pos="5428"/>
        <p:guide pos="2923"/>
        <p:guide pos="383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Oliveira" userId="d38f04d9-2034-4864-b0db-fa098db70175" providerId="ADAL" clId="{A3767459-B252-4DEC-BCD5-B90B68423CFD}"/>
    <pc:docChg chg="undo custSel addSld delSld modSld sldOrd">
      <pc:chgData name="Joel Oliveira" userId="d38f04d9-2034-4864-b0db-fa098db70175" providerId="ADAL" clId="{A3767459-B252-4DEC-BCD5-B90B68423CFD}" dt="2020-04-14T15:29:55.929" v="20" actId="2696"/>
      <pc:docMkLst>
        <pc:docMk/>
      </pc:docMkLst>
      <pc:sldChg chg="del ord modTransition">
        <pc:chgData name="Joel Oliveira" userId="d38f04d9-2034-4864-b0db-fa098db70175" providerId="ADAL" clId="{A3767459-B252-4DEC-BCD5-B90B68423CFD}" dt="2020-04-14T15:29:55.929" v="20" actId="2696"/>
        <pc:sldMkLst>
          <pc:docMk/>
          <pc:sldMk cId="3743912855" sldId="413"/>
        </pc:sldMkLst>
      </pc:sldChg>
      <pc:sldChg chg="modSp mod">
        <pc:chgData name="Joel Oliveira" userId="d38f04d9-2034-4864-b0db-fa098db70175" providerId="ADAL" clId="{A3767459-B252-4DEC-BCD5-B90B68423CFD}" dt="2020-04-14T14:53:28.342" v="2" actId="20577"/>
        <pc:sldMkLst>
          <pc:docMk/>
          <pc:sldMk cId="1905534248" sldId="444"/>
        </pc:sldMkLst>
        <pc:spChg chg="mod">
          <ac:chgData name="Joel Oliveira" userId="d38f04d9-2034-4864-b0db-fa098db70175" providerId="ADAL" clId="{A3767459-B252-4DEC-BCD5-B90B68423CFD}" dt="2020-04-14T14:53:28.342" v="2" actId="20577"/>
          <ac:spMkLst>
            <pc:docMk/>
            <pc:sldMk cId="1905534248" sldId="444"/>
            <ac:spMk id="2" creationId="{00000000-0000-0000-0000-000000000000}"/>
          </ac:spMkLst>
        </pc:spChg>
      </pc:sldChg>
      <pc:sldChg chg="modSp mod">
        <pc:chgData name="Joel Oliveira" userId="d38f04d9-2034-4864-b0db-fa098db70175" providerId="ADAL" clId="{A3767459-B252-4DEC-BCD5-B90B68423CFD}" dt="2020-04-14T15:29:09.810" v="14" actId="13926"/>
        <pc:sldMkLst>
          <pc:docMk/>
          <pc:sldMk cId="1959174890" sldId="446"/>
        </pc:sldMkLst>
        <pc:spChg chg="mod">
          <ac:chgData name="Joel Oliveira" userId="d38f04d9-2034-4864-b0db-fa098db70175" providerId="ADAL" clId="{A3767459-B252-4DEC-BCD5-B90B68423CFD}" dt="2020-04-14T15:29:09.810" v="14" actId="13926"/>
          <ac:spMkLst>
            <pc:docMk/>
            <pc:sldMk cId="1959174890" sldId="446"/>
            <ac:spMk id="2" creationId="{00000000-0000-0000-0000-000000000000}"/>
          </ac:spMkLst>
        </pc:spChg>
      </pc:sldChg>
      <pc:sldChg chg="addSp modSp add mod">
        <pc:chgData name="Joel Oliveira" userId="d38f04d9-2034-4864-b0db-fa098db70175" providerId="ADAL" clId="{A3767459-B252-4DEC-BCD5-B90B68423CFD}" dt="2020-04-14T15:26:53.284" v="10" actId="962"/>
        <pc:sldMkLst>
          <pc:docMk/>
          <pc:sldMk cId="757934756" sldId="452"/>
        </pc:sldMkLst>
        <pc:spChg chg="mod">
          <ac:chgData name="Joel Oliveira" userId="d38f04d9-2034-4864-b0db-fa098db70175" providerId="ADAL" clId="{A3767459-B252-4DEC-BCD5-B90B68423CFD}" dt="2020-04-14T15:01:24.907" v="6" actId="20577"/>
          <ac:spMkLst>
            <pc:docMk/>
            <pc:sldMk cId="757934756" sldId="452"/>
            <ac:spMk id="2" creationId="{00000000-0000-0000-0000-000000000000}"/>
          </ac:spMkLst>
        </pc:spChg>
        <pc:picChg chg="add mod">
          <ac:chgData name="Joel Oliveira" userId="d38f04d9-2034-4864-b0db-fa098db70175" providerId="ADAL" clId="{A3767459-B252-4DEC-BCD5-B90B68423CFD}" dt="2020-04-14T15:26:53.284" v="10" actId="962"/>
          <ac:picMkLst>
            <pc:docMk/>
            <pc:sldMk cId="757934756" sldId="452"/>
            <ac:picMk id="4" creationId="{9B6CF38A-B63E-4E96-8B9D-E8320E34B859}"/>
          </ac:picMkLst>
        </pc:picChg>
      </pc:sldChg>
    </pc:docChg>
  </pc:docChgLst>
  <pc:docChgLst>
    <pc:chgData name="Nelson Pereira Carvalho Inácio" userId="d9ed6fa6-9bbd-4292-9cb8-54a28f44f6e3" providerId="ADAL" clId="{E255BCAE-95F7-4447-9C5E-6B3E605DAC07}"/>
    <pc:docChg chg="undo custSel addSld delSld modSld sldOrd">
      <pc:chgData name="Nelson Pereira Carvalho Inácio" userId="d9ed6fa6-9bbd-4292-9cb8-54a28f44f6e3" providerId="ADAL" clId="{E255BCAE-95F7-4447-9C5E-6B3E605DAC07}" dt="2020-03-13T15:18:54.525" v="4752" actId="20577"/>
      <pc:docMkLst>
        <pc:docMk/>
      </pc:docMkLst>
      <pc:sldChg chg="modSp">
        <pc:chgData name="Nelson Pereira Carvalho Inácio" userId="d9ed6fa6-9bbd-4292-9cb8-54a28f44f6e3" providerId="ADAL" clId="{E255BCAE-95F7-4447-9C5E-6B3E605DAC07}" dt="2020-02-19T11:41:51.579" v="2264" actId="1076"/>
        <pc:sldMkLst>
          <pc:docMk/>
          <pc:sldMk cId="2720717470" sldId="397"/>
        </pc:sldMkLst>
        <pc:picChg chg="mod">
          <ac:chgData name="Nelson Pereira Carvalho Inácio" userId="d9ed6fa6-9bbd-4292-9cb8-54a28f44f6e3" providerId="ADAL" clId="{E255BCAE-95F7-4447-9C5E-6B3E605DAC07}" dt="2020-02-19T11:41:51.579" v="2264" actId="1076"/>
          <ac:picMkLst>
            <pc:docMk/>
            <pc:sldMk cId="2720717470" sldId="397"/>
            <ac:picMk id="6" creationId="{00000000-0000-0000-0000-000000000000}"/>
          </ac:picMkLst>
        </pc:picChg>
      </pc:sldChg>
      <pc:sldChg chg="modSp ord">
        <pc:chgData name="Nelson Pereira Carvalho Inácio" userId="d9ed6fa6-9bbd-4292-9cb8-54a28f44f6e3" providerId="ADAL" clId="{E255BCAE-95F7-4447-9C5E-6B3E605DAC07}" dt="2020-03-09T15:47:01.041" v="4342" actId="404"/>
        <pc:sldMkLst>
          <pc:docMk/>
          <pc:sldMk cId="3476200230" sldId="421"/>
        </pc:sldMkLst>
        <pc:spChg chg="mod">
          <ac:chgData name="Nelson Pereira Carvalho Inácio" userId="d9ed6fa6-9bbd-4292-9cb8-54a28f44f6e3" providerId="ADAL" clId="{E255BCAE-95F7-4447-9C5E-6B3E605DAC07}" dt="2020-02-18T13:39:25.215" v="2008" actId="6549"/>
          <ac:spMkLst>
            <pc:docMk/>
            <pc:sldMk cId="3476200230" sldId="421"/>
            <ac:spMk id="2" creationId="{00000000-0000-0000-0000-000000000000}"/>
          </ac:spMkLst>
        </pc:spChg>
        <pc:spChg chg="mod">
          <ac:chgData name="Nelson Pereira Carvalho Inácio" userId="d9ed6fa6-9bbd-4292-9cb8-54a28f44f6e3" providerId="ADAL" clId="{E255BCAE-95F7-4447-9C5E-6B3E605DAC07}" dt="2020-03-09T15:47:01.041" v="4342" actId="404"/>
          <ac:spMkLst>
            <pc:docMk/>
            <pc:sldMk cId="3476200230" sldId="421"/>
            <ac:spMk id="7" creationId="{00000000-0000-0000-0000-000000000000}"/>
          </ac:spMkLst>
        </pc:spChg>
      </pc:sldChg>
      <pc:sldChg chg="addSp delSp modSp modTransition">
        <pc:chgData name="Nelson Pereira Carvalho Inácio" userId="d9ed6fa6-9bbd-4292-9cb8-54a28f44f6e3" providerId="ADAL" clId="{E255BCAE-95F7-4447-9C5E-6B3E605DAC07}" dt="2020-03-05T16:52:05.057" v="4232"/>
        <pc:sldMkLst>
          <pc:docMk/>
          <pc:sldMk cId="2246996777" sldId="422"/>
        </pc:sldMkLst>
        <pc:spChg chg="add del">
          <ac:chgData name="Nelson Pereira Carvalho Inácio" userId="d9ed6fa6-9bbd-4292-9cb8-54a28f44f6e3" providerId="ADAL" clId="{E255BCAE-95F7-4447-9C5E-6B3E605DAC07}" dt="2020-02-17T14:07:11.784" v="814"/>
          <ac:spMkLst>
            <pc:docMk/>
            <pc:sldMk cId="2246996777" sldId="422"/>
            <ac:spMk id="9" creationId="{96A16248-5C7E-41D9-BC1D-9F46AE9D89E3}"/>
          </ac:spMkLst>
        </pc:spChg>
        <pc:spChg chg="mod ord">
          <ac:chgData name="Nelson Pereira Carvalho Inácio" userId="d9ed6fa6-9bbd-4292-9cb8-54a28f44f6e3" providerId="ADAL" clId="{E255BCAE-95F7-4447-9C5E-6B3E605DAC07}" dt="2020-02-19T10:41:26.683" v="2246" actId="6549"/>
          <ac:spMkLst>
            <pc:docMk/>
            <pc:sldMk cId="2246996777" sldId="422"/>
            <ac:spMk id="11" creationId="{00000000-0000-0000-0000-000000000000}"/>
          </ac:spMkLst>
        </pc:spChg>
        <pc:picChg chg="del">
          <ac:chgData name="Nelson Pereira Carvalho Inácio" userId="d9ed6fa6-9bbd-4292-9cb8-54a28f44f6e3" providerId="ADAL" clId="{E255BCAE-95F7-4447-9C5E-6B3E605DAC07}" dt="2020-02-17T11:08:56.687" v="3" actId="478"/>
          <ac:picMkLst>
            <pc:docMk/>
            <pc:sldMk cId="2246996777" sldId="422"/>
            <ac:picMk id="4" creationId="{00000000-0000-0000-0000-000000000000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8T12:03:39.688" v="1961" actId="478"/>
          <ac:picMkLst>
            <pc:docMk/>
            <pc:sldMk cId="2246996777" sldId="422"/>
            <ac:picMk id="4" creationId="{4BB2136D-AD03-4634-9F94-96CDDE8AE98F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7T14:07:59.715" v="816" actId="478"/>
          <ac:picMkLst>
            <pc:docMk/>
            <pc:sldMk cId="2246996777" sldId="422"/>
            <ac:picMk id="8" creationId="{6875D14A-1F92-466D-9BEC-FE33751C6301}"/>
          </ac:picMkLst>
        </pc:picChg>
        <pc:picChg chg="add mod modCrop">
          <ac:chgData name="Nelson Pereira Carvalho Inácio" userId="d9ed6fa6-9bbd-4292-9cb8-54a28f44f6e3" providerId="ADAL" clId="{E255BCAE-95F7-4447-9C5E-6B3E605DAC07}" dt="2020-02-18T12:06:08.152" v="1967" actId="14100"/>
          <ac:picMkLst>
            <pc:docMk/>
            <pc:sldMk cId="2246996777" sldId="422"/>
            <ac:picMk id="9" creationId="{50DA019C-EE86-4C2E-9C00-FF00807F26A9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8T11:36:13.689" v="954" actId="478"/>
          <ac:picMkLst>
            <pc:docMk/>
            <pc:sldMk cId="2246996777" sldId="422"/>
            <ac:picMk id="12" creationId="{B431DB66-6102-44A3-99E1-07008192F870}"/>
          </ac:picMkLst>
        </pc:picChg>
      </pc:sldChg>
      <pc:sldChg chg="addSp delSp modSp">
        <pc:chgData name="Nelson Pereira Carvalho Inácio" userId="d9ed6fa6-9bbd-4292-9cb8-54a28f44f6e3" providerId="ADAL" clId="{E255BCAE-95F7-4447-9C5E-6B3E605DAC07}" dt="2020-03-13T15:18:54.525" v="4752" actId="20577"/>
        <pc:sldMkLst>
          <pc:docMk/>
          <pc:sldMk cId="4129102979" sldId="423"/>
        </pc:sldMkLst>
        <pc:spChg chg="mod ord">
          <ac:chgData name="Nelson Pereira Carvalho Inácio" userId="d9ed6fa6-9bbd-4292-9cb8-54a28f44f6e3" providerId="ADAL" clId="{E255BCAE-95F7-4447-9C5E-6B3E605DAC07}" dt="2020-03-13T15:18:54.525" v="4752" actId="20577"/>
          <ac:spMkLst>
            <pc:docMk/>
            <pc:sldMk cId="4129102979" sldId="423"/>
            <ac:spMk id="11" creationId="{00000000-0000-0000-0000-000000000000}"/>
          </ac:spMkLst>
        </pc:spChg>
        <pc:picChg chg="del">
          <ac:chgData name="Nelson Pereira Carvalho Inácio" userId="d9ed6fa6-9bbd-4292-9cb8-54a28f44f6e3" providerId="ADAL" clId="{E255BCAE-95F7-4447-9C5E-6B3E605DAC07}" dt="2020-02-17T11:09:20.008" v="6" actId="478"/>
          <ac:picMkLst>
            <pc:docMk/>
            <pc:sldMk cId="4129102979" sldId="423"/>
            <ac:picMk id="4" creationId="{00000000-0000-0000-0000-000000000000}"/>
          </ac:picMkLst>
        </pc:picChg>
        <pc:picChg chg="add del mod modCrop">
          <ac:chgData name="Nelson Pereira Carvalho Inácio" userId="d9ed6fa6-9bbd-4292-9cb8-54a28f44f6e3" providerId="ADAL" clId="{E255BCAE-95F7-4447-9C5E-6B3E605DAC07}" dt="2020-03-12T11:01:30.398" v="4479" actId="478"/>
          <ac:picMkLst>
            <pc:docMk/>
            <pc:sldMk cId="4129102979" sldId="423"/>
            <ac:picMk id="4" creationId="{7BF5DED3-CDA1-430F-939C-C0A2A03418FE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8T11:30:28.794" v="821" actId="478"/>
          <ac:picMkLst>
            <pc:docMk/>
            <pc:sldMk cId="4129102979" sldId="423"/>
            <ac:picMk id="8" creationId="{7EB45005-640A-4AB5-8DED-9E599B0E03AD}"/>
          </ac:picMkLst>
        </pc:picChg>
        <pc:picChg chg="add mod">
          <ac:chgData name="Nelson Pereira Carvalho Inácio" userId="d9ed6fa6-9bbd-4292-9cb8-54a28f44f6e3" providerId="ADAL" clId="{E255BCAE-95F7-4447-9C5E-6B3E605DAC07}" dt="2020-03-12T11:01:34.538" v="4482" actId="962"/>
          <ac:picMkLst>
            <pc:docMk/>
            <pc:sldMk cId="4129102979" sldId="423"/>
            <ac:picMk id="8" creationId="{FB5607C0-C851-477C-AAB2-F4F99BD80723}"/>
          </ac:picMkLst>
        </pc:picChg>
      </pc:sldChg>
      <pc:sldChg chg="addSp delSp modSp add">
        <pc:chgData name="Nelson Pereira Carvalho Inácio" userId="d9ed6fa6-9bbd-4292-9cb8-54a28f44f6e3" providerId="ADAL" clId="{E255BCAE-95F7-4447-9C5E-6B3E605DAC07}" dt="2020-03-05T17:34:19.552" v="4339" actId="20577"/>
        <pc:sldMkLst>
          <pc:docMk/>
          <pc:sldMk cId="2056103093" sldId="424"/>
        </pc:sldMkLst>
        <pc:spChg chg="add del">
          <ac:chgData name="Nelson Pereira Carvalho Inácio" userId="d9ed6fa6-9bbd-4292-9cb8-54a28f44f6e3" providerId="ADAL" clId="{E255BCAE-95F7-4447-9C5E-6B3E605DAC07}" dt="2020-02-18T11:47:14.161" v="1651"/>
          <ac:spMkLst>
            <pc:docMk/>
            <pc:sldMk cId="2056103093" sldId="424"/>
            <ac:spMk id="2" creationId="{B8E65B6C-B0AE-4981-B474-9877B271520E}"/>
          </ac:spMkLst>
        </pc:spChg>
        <pc:spChg chg="add del">
          <ac:chgData name="Nelson Pereira Carvalho Inácio" userId="d9ed6fa6-9bbd-4292-9cb8-54a28f44f6e3" providerId="ADAL" clId="{E255BCAE-95F7-4447-9C5E-6B3E605DAC07}" dt="2020-02-18T11:47:22.999" v="1652" actId="478"/>
          <ac:spMkLst>
            <pc:docMk/>
            <pc:sldMk cId="2056103093" sldId="424"/>
            <ac:spMk id="8" creationId="{C615AD84-D15A-4249-955E-52A94F3ECAAD}"/>
          </ac:spMkLst>
        </pc:spChg>
        <pc:spChg chg="del mod ord">
          <ac:chgData name="Nelson Pereira Carvalho Inácio" userId="d9ed6fa6-9bbd-4292-9cb8-54a28f44f6e3" providerId="ADAL" clId="{E255BCAE-95F7-4447-9C5E-6B3E605DAC07}" dt="2020-02-18T11:33:01.184" v="833" actId="478"/>
          <ac:spMkLst>
            <pc:docMk/>
            <pc:sldMk cId="2056103093" sldId="424"/>
            <ac:spMk id="11" creationId="{00000000-0000-0000-0000-000000000000}"/>
          </ac:spMkLst>
        </pc:spChg>
        <pc:spChg chg="add mod">
          <ac:chgData name="Nelson Pereira Carvalho Inácio" userId="d9ed6fa6-9bbd-4292-9cb8-54a28f44f6e3" providerId="ADAL" clId="{E255BCAE-95F7-4447-9C5E-6B3E605DAC07}" dt="2020-03-05T17:34:19.552" v="4339" actId="20577"/>
          <ac:spMkLst>
            <pc:docMk/>
            <pc:sldMk cId="2056103093" sldId="424"/>
            <ac:spMk id="12" creationId="{F3747AAB-44BC-4944-9646-686458B36FED}"/>
          </ac:spMkLst>
        </pc:spChg>
        <pc:picChg chg="del">
          <ac:chgData name="Nelson Pereira Carvalho Inácio" userId="d9ed6fa6-9bbd-4292-9cb8-54a28f44f6e3" providerId="ADAL" clId="{E255BCAE-95F7-4447-9C5E-6B3E605DAC07}" dt="2020-02-17T11:18:23.984" v="9" actId="478"/>
          <ac:picMkLst>
            <pc:docMk/>
            <pc:sldMk cId="2056103093" sldId="424"/>
            <ac:picMk id="4" creationId="{00000000-0000-0000-0000-000000000000}"/>
          </ac:picMkLst>
        </pc:picChg>
        <pc:picChg chg="add del mod">
          <ac:chgData name="Nelson Pereira Carvalho Inácio" userId="d9ed6fa6-9bbd-4292-9cb8-54a28f44f6e3" providerId="ADAL" clId="{E255BCAE-95F7-4447-9C5E-6B3E605DAC07}" dt="2020-02-17T11:19:54.432" v="13" actId="478"/>
          <ac:picMkLst>
            <pc:docMk/>
            <pc:sldMk cId="2056103093" sldId="424"/>
            <ac:picMk id="8" creationId="{FBE2A064-5407-4FCD-A9B3-5D69F5CDB7D5}"/>
          </ac:picMkLst>
        </pc:picChg>
        <pc:picChg chg="add mod modCrop">
          <ac:chgData name="Nelson Pereira Carvalho Inácio" userId="d9ed6fa6-9bbd-4292-9cb8-54a28f44f6e3" providerId="ADAL" clId="{E255BCAE-95F7-4447-9C5E-6B3E605DAC07}" dt="2020-02-18T11:32:50.207" v="831" actId="14100"/>
          <ac:picMkLst>
            <pc:docMk/>
            <pc:sldMk cId="2056103093" sldId="424"/>
            <ac:picMk id="10" creationId="{2758A454-48D8-4826-831B-6FCCFE316115}"/>
          </ac:picMkLst>
        </pc:picChg>
      </pc:sldChg>
      <pc:sldChg chg="addSp delSp modSp add">
        <pc:chgData name="Nelson Pereira Carvalho Inácio" userId="d9ed6fa6-9bbd-4292-9cb8-54a28f44f6e3" providerId="ADAL" clId="{E255BCAE-95F7-4447-9C5E-6B3E605DAC07}" dt="2020-03-05T17:13:26.804" v="4276"/>
        <pc:sldMkLst>
          <pc:docMk/>
          <pc:sldMk cId="4050140172" sldId="425"/>
        </pc:sldMkLst>
        <pc:spChg chg="mod">
          <ac:chgData name="Nelson Pereira Carvalho Inácio" userId="d9ed6fa6-9bbd-4292-9cb8-54a28f44f6e3" providerId="ADAL" clId="{E255BCAE-95F7-4447-9C5E-6B3E605DAC07}" dt="2020-02-21T17:15:09.331" v="3311" actId="20577"/>
          <ac:spMkLst>
            <pc:docMk/>
            <pc:sldMk cId="4050140172" sldId="425"/>
            <ac:spMk id="7" creationId="{00000000-0000-0000-0000-000000000000}"/>
          </ac:spMkLst>
        </pc:spChg>
        <pc:spChg chg="mod">
          <ac:chgData name="Nelson Pereira Carvalho Inácio" userId="d9ed6fa6-9bbd-4292-9cb8-54a28f44f6e3" providerId="ADAL" clId="{E255BCAE-95F7-4447-9C5E-6B3E605DAC07}" dt="2020-03-05T17:13:26.804" v="4276"/>
          <ac:spMkLst>
            <pc:docMk/>
            <pc:sldMk cId="4050140172" sldId="425"/>
            <ac:spMk id="11" creationId="{00000000-0000-0000-0000-000000000000}"/>
          </ac:spMkLst>
        </pc:spChg>
        <pc:picChg chg="add del mod">
          <ac:chgData name="Nelson Pereira Carvalho Inácio" userId="d9ed6fa6-9bbd-4292-9cb8-54a28f44f6e3" providerId="ADAL" clId="{E255BCAE-95F7-4447-9C5E-6B3E605DAC07}" dt="2020-02-19T10:42:27.441" v="2249" actId="478"/>
          <ac:picMkLst>
            <pc:docMk/>
            <pc:sldMk cId="4050140172" sldId="425"/>
            <ac:picMk id="4" creationId="{8894B9CF-817B-44F0-B1C6-989993CA56AB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9T14:19:32.507" v="2267" actId="478"/>
          <ac:picMkLst>
            <pc:docMk/>
            <pc:sldMk cId="4050140172" sldId="425"/>
            <ac:picMk id="8" creationId="{0B57BADF-2235-4C1F-9F6C-D0DAA74F9201}"/>
          </ac:picMkLst>
        </pc:picChg>
        <pc:picChg chg="del">
          <ac:chgData name="Nelson Pereira Carvalho Inácio" userId="d9ed6fa6-9bbd-4292-9cb8-54a28f44f6e3" providerId="ADAL" clId="{E255BCAE-95F7-4447-9C5E-6B3E605DAC07}" dt="2020-02-18T18:06:19.770" v="2064" actId="478"/>
          <ac:picMkLst>
            <pc:docMk/>
            <pc:sldMk cId="4050140172" sldId="425"/>
            <ac:picMk id="9" creationId="{50DA019C-EE86-4C2E-9C00-FF00807F26A9}"/>
          </ac:picMkLst>
        </pc:picChg>
        <pc:picChg chg="add del mod ord">
          <ac:chgData name="Nelson Pereira Carvalho Inácio" userId="d9ed6fa6-9bbd-4292-9cb8-54a28f44f6e3" providerId="ADAL" clId="{E255BCAE-95F7-4447-9C5E-6B3E605DAC07}" dt="2020-02-21T18:03:21.971" v="4180" actId="478"/>
          <ac:picMkLst>
            <pc:docMk/>
            <pc:sldMk cId="4050140172" sldId="425"/>
            <ac:picMk id="10" creationId="{FEDEAA84-16CF-4BC5-A6D3-98B83B685EC7}"/>
          </ac:picMkLst>
        </pc:picChg>
        <pc:picChg chg="add del mod">
          <ac:chgData name="Nelson Pereira Carvalho Inácio" userId="d9ed6fa6-9bbd-4292-9cb8-54a28f44f6e3" providerId="ADAL" clId="{E255BCAE-95F7-4447-9C5E-6B3E605DAC07}" dt="2020-02-21T18:03:16.742" v="4178"/>
          <ac:picMkLst>
            <pc:docMk/>
            <pc:sldMk cId="4050140172" sldId="425"/>
            <ac:picMk id="13" creationId="{449F8B9D-D247-4B93-8BAD-09A0AAEBBD5D}"/>
          </ac:picMkLst>
        </pc:picChg>
        <pc:picChg chg="add mod ord">
          <ac:chgData name="Nelson Pereira Carvalho Inácio" userId="d9ed6fa6-9bbd-4292-9cb8-54a28f44f6e3" providerId="ADAL" clId="{E255BCAE-95F7-4447-9C5E-6B3E605DAC07}" dt="2020-02-21T18:04:10.190" v="4199" actId="167"/>
          <ac:picMkLst>
            <pc:docMk/>
            <pc:sldMk cId="4050140172" sldId="425"/>
            <ac:picMk id="15" creationId="{B36D1638-6FD1-4661-B2DF-289ED151EA11}"/>
          </ac:picMkLst>
        </pc:picChg>
      </pc:sldChg>
      <pc:sldChg chg="addSp delSp modSp add">
        <pc:chgData name="Nelson Pereira Carvalho Inácio" userId="d9ed6fa6-9bbd-4292-9cb8-54a28f44f6e3" providerId="ADAL" clId="{E255BCAE-95F7-4447-9C5E-6B3E605DAC07}" dt="2020-02-19T17:49:58.055" v="3255" actId="1037"/>
        <pc:sldMkLst>
          <pc:docMk/>
          <pc:sldMk cId="1697137151" sldId="426"/>
        </pc:sldMkLst>
        <pc:spChg chg="mod">
          <ac:chgData name="Nelson Pereira Carvalho Inácio" userId="d9ed6fa6-9bbd-4292-9cb8-54a28f44f6e3" providerId="ADAL" clId="{E255BCAE-95F7-4447-9C5E-6B3E605DAC07}" dt="2020-02-19T17:43:02.068" v="3227" actId="20577"/>
          <ac:spMkLst>
            <pc:docMk/>
            <pc:sldMk cId="1697137151" sldId="426"/>
            <ac:spMk id="7" creationId="{00000000-0000-0000-0000-000000000000}"/>
          </ac:spMkLst>
        </pc:spChg>
        <pc:picChg chg="add del mod modCrop">
          <ac:chgData name="Nelson Pereira Carvalho Inácio" userId="d9ed6fa6-9bbd-4292-9cb8-54a28f44f6e3" providerId="ADAL" clId="{E255BCAE-95F7-4447-9C5E-6B3E605DAC07}" dt="2020-02-19T17:48:15.459" v="3236" actId="478"/>
          <ac:picMkLst>
            <pc:docMk/>
            <pc:sldMk cId="1697137151" sldId="426"/>
            <ac:picMk id="4" creationId="{B4B6338A-DBDB-4CEC-9D4B-3706C0FF0528}"/>
          </ac:picMkLst>
        </pc:picChg>
        <pc:picChg chg="add del mod modCrop">
          <ac:chgData name="Nelson Pereira Carvalho Inácio" userId="d9ed6fa6-9bbd-4292-9cb8-54a28f44f6e3" providerId="ADAL" clId="{E255BCAE-95F7-4447-9C5E-6B3E605DAC07}" dt="2020-02-19T17:49:38.007" v="3249" actId="478"/>
          <ac:picMkLst>
            <pc:docMk/>
            <pc:sldMk cId="1697137151" sldId="426"/>
            <ac:picMk id="9" creationId="{B8B45C97-B743-407D-961E-78D5548E3AB2}"/>
          </ac:picMkLst>
        </pc:picChg>
        <pc:picChg chg="del">
          <ac:chgData name="Nelson Pereira Carvalho Inácio" userId="d9ed6fa6-9bbd-4292-9cb8-54a28f44f6e3" providerId="ADAL" clId="{E255BCAE-95F7-4447-9C5E-6B3E605DAC07}" dt="2020-02-19T17:44:24.859" v="3228" actId="478"/>
          <ac:picMkLst>
            <pc:docMk/>
            <pc:sldMk cId="1697137151" sldId="426"/>
            <ac:picMk id="10" creationId="{FEDEAA84-16CF-4BC5-A6D3-98B83B685EC7}"/>
          </ac:picMkLst>
        </pc:picChg>
        <pc:picChg chg="add mod modCrop">
          <ac:chgData name="Nelson Pereira Carvalho Inácio" userId="d9ed6fa6-9bbd-4292-9cb8-54a28f44f6e3" providerId="ADAL" clId="{E255BCAE-95F7-4447-9C5E-6B3E605DAC07}" dt="2020-02-19T17:49:58.055" v="3255" actId="1037"/>
          <ac:picMkLst>
            <pc:docMk/>
            <pc:sldMk cId="1697137151" sldId="426"/>
            <ac:picMk id="13" creationId="{CEA651D9-9712-42D7-B9C9-0E394C82C6EA}"/>
          </ac:picMkLst>
        </pc:picChg>
      </pc:sldChg>
      <pc:sldChg chg="addSp delSp modSp add">
        <pc:chgData name="Nelson Pereira Carvalho Inácio" userId="d9ed6fa6-9bbd-4292-9cb8-54a28f44f6e3" providerId="ADAL" clId="{E255BCAE-95F7-4447-9C5E-6B3E605DAC07}" dt="2020-03-05T14:34:03.968" v="4230" actId="20577"/>
        <pc:sldMkLst>
          <pc:docMk/>
          <pc:sldMk cId="1457123425" sldId="427"/>
        </pc:sldMkLst>
        <pc:spChg chg="mod">
          <ac:chgData name="Nelson Pereira Carvalho Inácio" userId="d9ed6fa6-9bbd-4292-9cb8-54a28f44f6e3" providerId="ADAL" clId="{E255BCAE-95F7-4447-9C5E-6B3E605DAC07}" dt="2020-02-21T14:46:56.378" v="3268" actId="20577"/>
          <ac:spMkLst>
            <pc:docMk/>
            <pc:sldMk cId="1457123425" sldId="427"/>
            <ac:spMk id="7" creationId="{00000000-0000-0000-0000-000000000000}"/>
          </ac:spMkLst>
        </pc:spChg>
        <pc:spChg chg="mod">
          <ac:chgData name="Nelson Pereira Carvalho Inácio" userId="d9ed6fa6-9bbd-4292-9cb8-54a28f44f6e3" providerId="ADAL" clId="{E255BCAE-95F7-4447-9C5E-6B3E605DAC07}" dt="2020-03-05T14:34:03.968" v="4230" actId="20577"/>
          <ac:spMkLst>
            <pc:docMk/>
            <pc:sldMk cId="1457123425" sldId="427"/>
            <ac:spMk id="11" creationId="{00000000-0000-0000-0000-000000000000}"/>
          </ac:spMkLst>
        </pc:spChg>
        <pc:picChg chg="add del mod">
          <ac:chgData name="Nelson Pereira Carvalho Inácio" userId="d9ed6fa6-9bbd-4292-9cb8-54a28f44f6e3" providerId="ADAL" clId="{E255BCAE-95F7-4447-9C5E-6B3E605DAC07}" dt="2020-02-21T17:27:46.855" v="3312" actId="478"/>
          <ac:picMkLst>
            <pc:docMk/>
            <pc:sldMk cId="1457123425" sldId="427"/>
            <ac:picMk id="4" creationId="{976440EE-B364-4874-8B18-D1F8773336AE}"/>
          </ac:picMkLst>
        </pc:picChg>
        <pc:picChg chg="add mod modCrop">
          <ac:chgData name="Nelson Pereira Carvalho Inácio" userId="d9ed6fa6-9bbd-4292-9cb8-54a28f44f6e3" providerId="ADAL" clId="{E255BCAE-95F7-4447-9C5E-6B3E605DAC07}" dt="2020-02-21T17:53:13.579" v="4109" actId="1038"/>
          <ac:picMkLst>
            <pc:docMk/>
            <pc:sldMk cId="1457123425" sldId="427"/>
            <ac:picMk id="9" creationId="{31989CB7-2718-4918-A056-7E131461A7A4}"/>
          </ac:picMkLst>
        </pc:picChg>
        <pc:picChg chg="del">
          <ac:chgData name="Nelson Pereira Carvalho Inácio" userId="d9ed6fa6-9bbd-4292-9cb8-54a28f44f6e3" providerId="ADAL" clId="{E255BCAE-95F7-4447-9C5E-6B3E605DAC07}" dt="2020-02-21T14:47:00.244" v="3269" actId="478"/>
          <ac:picMkLst>
            <pc:docMk/>
            <pc:sldMk cId="1457123425" sldId="427"/>
            <ac:picMk id="13" creationId="{CEA651D9-9712-42D7-B9C9-0E394C82C6EA}"/>
          </ac:picMkLst>
        </pc:picChg>
      </pc:sldChg>
      <pc:sldChg chg="addSp delSp modSp add ord">
        <pc:chgData name="Nelson Pereira Carvalho Inácio" userId="d9ed6fa6-9bbd-4292-9cb8-54a28f44f6e3" providerId="ADAL" clId="{E255BCAE-95F7-4447-9C5E-6B3E605DAC07}" dt="2020-03-12T15:00:02.477" v="4658" actId="1036"/>
        <pc:sldMkLst>
          <pc:docMk/>
          <pc:sldMk cId="3849180041" sldId="428"/>
        </pc:sldMkLst>
        <pc:picChg chg="add del mod">
          <ac:chgData name="Nelson Pereira Carvalho Inácio" userId="d9ed6fa6-9bbd-4292-9cb8-54a28f44f6e3" providerId="ADAL" clId="{E255BCAE-95F7-4447-9C5E-6B3E605DAC07}" dt="2020-03-11T14:08:30.209" v="4362" actId="478"/>
          <ac:picMkLst>
            <pc:docMk/>
            <pc:sldMk cId="3849180041" sldId="428"/>
            <ac:picMk id="3" creationId="{59C539B6-C464-4BAE-BE57-D3AA9AB32E1D}"/>
          </ac:picMkLst>
        </pc:picChg>
        <pc:picChg chg="add del mod">
          <ac:chgData name="Nelson Pereira Carvalho Inácio" userId="d9ed6fa6-9bbd-4292-9cb8-54a28f44f6e3" providerId="ADAL" clId="{E255BCAE-95F7-4447-9C5E-6B3E605DAC07}" dt="2020-03-12T10:59:36.301" v="4469" actId="478"/>
          <ac:picMkLst>
            <pc:docMk/>
            <pc:sldMk cId="3849180041" sldId="428"/>
            <ac:picMk id="3" creationId="{5F9FA33F-2A7B-4EA3-B22F-0C2851F209FF}"/>
          </ac:picMkLst>
        </pc:picChg>
        <pc:picChg chg="add del mod">
          <ac:chgData name="Nelson Pereira Carvalho Inácio" userId="d9ed6fa6-9bbd-4292-9cb8-54a28f44f6e3" providerId="ADAL" clId="{E255BCAE-95F7-4447-9C5E-6B3E605DAC07}" dt="2020-03-12T14:56:34.410" v="4624" actId="478"/>
          <ac:picMkLst>
            <pc:docMk/>
            <pc:sldMk cId="3849180041" sldId="428"/>
            <ac:picMk id="8" creationId="{20D3949E-1B1D-4D1F-A81D-29D4E30FA76A}"/>
          </ac:picMkLst>
        </pc:picChg>
        <pc:picChg chg="add del mod">
          <ac:chgData name="Nelson Pereira Carvalho Inácio" userId="d9ed6fa6-9bbd-4292-9cb8-54a28f44f6e3" providerId="ADAL" clId="{E255BCAE-95F7-4447-9C5E-6B3E605DAC07}" dt="2020-03-11T14:08:28.511" v="4360" actId="478"/>
          <ac:picMkLst>
            <pc:docMk/>
            <pc:sldMk cId="3849180041" sldId="428"/>
            <ac:picMk id="8" creationId="{EE585B77-0B83-45D8-81EF-DDACD4D84650}"/>
          </ac:picMkLst>
        </pc:picChg>
        <pc:picChg chg="add del mod">
          <ac:chgData name="Nelson Pereira Carvalho Inácio" userId="d9ed6fa6-9bbd-4292-9cb8-54a28f44f6e3" providerId="ADAL" clId="{E255BCAE-95F7-4447-9C5E-6B3E605DAC07}" dt="2020-03-12T14:56:32.714" v="4623" actId="478"/>
          <ac:picMkLst>
            <pc:docMk/>
            <pc:sldMk cId="3849180041" sldId="428"/>
            <ac:picMk id="10" creationId="{4FBFDD02-4BF7-498D-8A3B-1D5FDF667E70}"/>
          </ac:picMkLst>
        </pc:picChg>
        <pc:picChg chg="add del mod">
          <ac:chgData name="Nelson Pereira Carvalho Inácio" userId="d9ed6fa6-9bbd-4292-9cb8-54a28f44f6e3" providerId="ADAL" clId="{E255BCAE-95F7-4447-9C5E-6B3E605DAC07}" dt="2020-03-11T14:08:39.851" v="4367"/>
          <ac:picMkLst>
            <pc:docMk/>
            <pc:sldMk cId="3849180041" sldId="428"/>
            <ac:picMk id="10" creationId="{A98835CC-84FA-4162-8394-4D1ED6DA6BF6}"/>
          </ac:picMkLst>
        </pc:picChg>
        <pc:picChg chg="add del mod">
          <ac:chgData name="Nelson Pereira Carvalho Inácio" userId="d9ed6fa6-9bbd-4292-9cb8-54a28f44f6e3" providerId="ADAL" clId="{E255BCAE-95F7-4447-9C5E-6B3E605DAC07}" dt="2020-03-12T10:44:36.610" v="4413" actId="478"/>
          <ac:picMkLst>
            <pc:docMk/>
            <pc:sldMk cId="3849180041" sldId="428"/>
            <ac:picMk id="12" creationId="{0FDF04F8-9BA4-4896-9F21-B6AE4CE63159}"/>
          </ac:picMkLst>
        </pc:picChg>
        <pc:picChg chg="add del mod">
          <ac:chgData name="Nelson Pereira Carvalho Inácio" userId="d9ed6fa6-9bbd-4292-9cb8-54a28f44f6e3" providerId="ADAL" clId="{E255BCAE-95F7-4447-9C5E-6B3E605DAC07}" dt="2020-03-12T14:59:52.474" v="4638" actId="478"/>
          <ac:picMkLst>
            <pc:docMk/>
            <pc:sldMk cId="3849180041" sldId="428"/>
            <ac:picMk id="13" creationId="{2493088E-ED77-4423-9874-74DA548954B7}"/>
          </ac:picMkLst>
        </pc:picChg>
        <pc:picChg chg="add del mod">
          <ac:chgData name="Nelson Pereira Carvalho Inácio" userId="d9ed6fa6-9bbd-4292-9cb8-54a28f44f6e3" providerId="ADAL" clId="{E255BCAE-95F7-4447-9C5E-6B3E605DAC07}" dt="2020-03-12T14:59:50.636" v="4637" actId="478"/>
          <ac:picMkLst>
            <pc:docMk/>
            <pc:sldMk cId="3849180041" sldId="428"/>
            <ac:picMk id="15" creationId="{AD3C480E-4B5F-4AC5-9D5B-2518E52D6631}"/>
          </ac:picMkLst>
        </pc:picChg>
        <pc:picChg chg="add mod">
          <ac:chgData name="Nelson Pereira Carvalho Inácio" userId="d9ed6fa6-9bbd-4292-9cb8-54a28f44f6e3" providerId="ADAL" clId="{E255BCAE-95F7-4447-9C5E-6B3E605DAC07}" dt="2020-03-12T15:00:02.477" v="4658" actId="1036"/>
          <ac:picMkLst>
            <pc:docMk/>
            <pc:sldMk cId="3849180041" sldId="428"/>
            <ac:picMk id="17" creationId="{3C2AA745-F44D-4A13-B089-B4ADE1C248CA}"/>
          </ac:picMkLst>
        </pc:picChg>
        <pc:picChg chg="del">
          <ac:chgData name="Nelson Pereira Carvalho Inácio" userId="d9ed6fa6-9bbd-4292-9cb8-54a28f44f6e3" providerId="ADAL" clId="{E255BCAE-95F7-4447-9C5E-6B3E605DAC07}" dt="2020-03-10T17:56:13.739" v="4344" actId="478"/>
          <ac:picMkLst>
            <pc:docMk/>
            <pc:sldMk cId="3849180041" sldId="428"/>
            <ac:picMk id="27" creationId="{00000000-0000-0000-0000-000000000000}"/>
          </ac:picMkLst>
        </pc:picChg>
      </pc:sldChg>
    </pc:docChg>
  </pc:docChgLst>
  <pc:docChgLst>
    <pc:chgData name="Nelson Pereira Carvalho Inácio" userId="d9ed6fa6-9bbd-4292-9cb8-54a28f44f6e3" providerId="ADAL" clId="{A7B5E8F2-E222-490A-A5DF-BE3A3514D68C}"/>
    <pc:docChg chg="custSel addSld delSld modSld">
      <pc:chgData name="Nelson Pereira Carvalho Inácio" userId="d9ed6fa6-9bbd-4292-9cb8-54a28f44f6e3" providerId="ADAL" clId="{A7B5E8F2-E222-490A-A5DF-BE3A3514D68C}" dt="2020-05-22T13:41:02.818" v="258" actId="2696"/>
      <pc:docMkLst>
        <pc:docMk/>
      </pc:docMkLst>
      <pc:sldChg chg="addSp delSp modSp">
        <pc:chgData name="Nelson Pereira Carvalho Inácio" userId="d9ed6fa6-9bbd-4292-9cb8-54a28f44f6e3" providerId="ADAL" clId="{A7B5E8F2-E222-490A-A5DF-BE3A3514D68C}" dt="2020-05-12T17:31:12.046" v="69" actId="1036"/>
        <pc:sldMkLst>
          <pc:docMk/>
          <pc:sldMk cId="4050140172" sldId="425"/>
        </pc:sldMkLst>
        <pc:spChg chg="mod">
          <ac:chgData name="Nelson Pereira Carvalho Inácio" userId="d9ed6fa6-9bbd-4292-9cb8-54a28f44f6e3" providerId="ADAL" clId="{A7B5E8F2-E222-490A-A5DF-BE3A3514D68C}" dt="2020-05-12T15:50:50.952" v="56" actId="20577"/>
          <ac:spMkLst>
            <pc:docMk/>
            <pc:sldMk cId="4050140172" sldId="425"/>
            <ac:spMk id="11" creationId="{00000000-0000-0000-0000-000000000000}"/>
          </ac:spMkLst>
        </pc:spChg>
        <pc:picChg chg="del">
          <ac:chgData name="Nelson Pereira Carvalho Inácio" userId="d9ed6fa6-9bbd-4292-9cb8-54a28f44f6e3" providerId="ADAL" clId="{A7B5E8F2-E222-490A-A5DF-BE3A3514D68C}" dt="2020-05-12T15:47:29.779" v="2" actId="478"/>
          <ac:picMkLst>
            <pc:docMk/>
            <pc:sldMk cId="4050140172" sldId="425"/>
            <ac:picMk id="4" creationId="{E8B1A32D-B739-4F25-B056-4EAE044752F8}"/>
          </ac:picMkLst>
        </pc:picChg>
        <pc:picChg chg="add mod">
          <ac:chgData name="Nelson Pereira Carvalho Inácio" userId="d9ed6fa6-9bbd-4292-9cb8-54a28f44f6e3" providerId="ADAL" clId="{A7B5E8F2-E222-490A-A5DF-BE3A3514D68C}" dt="2020-05-12T17:31:12.046" v="69" actId="1036"/>
          <ac:picMkLst>
            <pc:docMk/>
            <pc:sldMk cId="4050140172" sldId="425"/>
            <ac:picMk id="8" creationId="{5E735D2F-C2AF-45D4-940D-CAFF5BA71283}"/>
          </ac:picMkLst>
        </pc:picChg>
      </pc:sldChg>
      <pc:sldChg chg="modSp">
        <pc:chgData name="Nelson Pereira Carvalho Inácio" userId="d9ed6fa6-9bbd-4292-9cb8-54a28f44f6e3" providerId="ADAL" clId="{A7B5E8F2-E222-490A-A5DF-BE3A3514D68C}" dt="2020-05-14T10:06:26.484" v="72" actId="1076"/>
        <pc:sldMkLst>
          <pc:docMk/>
          <pc:sldMk cId="3266748957" sldId="432"/>
        </pc:sldMkLst>
        <pc:picChg chg="mod">
          <ac:chgData name="Nelson Pereira Carvalho Inácio" userId="d9ed6fa6-9bbd-4292-9cb8-54a28f44f6e3" providerId="ADAL" clId="{A7B5E8F2-E222-490A-A5DF-BE3A3514D68C}" dt="2020-05-14T10:06:26.484" v="72" actId="1076"/>
          <ac:picMkLst>
            <pc:docMk/>
            <pc:sldMk cId="3266748957" sldId="432"/>
            <ac:picMk id="4098" creationId="{1A1D81CB-4260-4844-990B-489AAAC5AB6B}"/>
          </ac:picMkLst>
        </pc:picChg>
      </pc:sldChg>
      <pc:sldChg chg="addSp delSp modSp add del">
        <pc:chgData name="Nelson Pereira Carvalho Inácio" userId="d9ed6fa6-9bbd-4292-9cb8-54a28f44f6e3" providerId="ADAL" clId="{A7B5E8F2-E222-490A-A5DF-BE3A3514D68C}" dt="2020-05-22T13:41:02.818" v="258" actId="2696"/>
        <pc:sldMkLst>
          <pc:docMk/>
          <pc:sldMk cId="376938363" sldId="462"/>
        </pc:sldMkLst>
        <pc:spChg chg="mod">
          <ac:chgData name="Nelson Pereira Carvalho Inácio" userId="d9ed6fa6-9bbd-4292-9cb8-54a28f44f6e3" providerId="ADAL" clId="{A7B5E8F2-E222-490A-A5DF-BE3A3514D68C}" dt="2020-05-22T13:20:01.848" v="85" actId="14100"/>
          <ac:spMkLst>
            <pc:docMk/>
            <pc:sldMk cId="376938363" sldId="462"/>
            <ac:spMk id="3" creationId="{751B528D-D90C-438F-B52B-3D6B9C2E320F}"/>
          </ac:spMkLst>
        </pc:spChg>
        <pc:picChg chg="add del mod">
          <ac:chgData name="Nelson Pereira Carvalho Inácio" userId="d9ed6fa6-9bbd-4292-9cb8-54a28f44f6e3" providerId="ADAL" clId="{A7B5E8F2-E222-490A-A5DF-BE3A3514D68C}" dt="2020-05-22T13:20:15.564" v="90" actId="478"/>
          <ac:picMkLst>
            <pc:docMk/>
            <pc:sldMk cId="376938363" sldId="462"/>
            <ac:picMk id="9" creationId="{2C7AA64F-F64A-42AD-A0B1-9F641B878269}"/>
          </ac:picMkLst>
        </pc:picChg>
        <pc:picChg chg="add mod">
          <ac:chgData name="Nelson Pereira Carvalho Inácio" userId="d9ed6fa6-9bbd-4292-9cb8-54a28f44f6e3" providerId="ADAL" clId="{A7B5E8F2-E222-490A-A5DF-BE3A3514D68C}" dt="2020-05-22T13:20:32.106" v="103" actId="1035"/>
          <ac:picMkLst>
            <pc:docMk/>
            <pc:sldMk cId="376938363" sldId="462"/>
            <ac:picMk id="11" creationId="{85EA747C-F18B-4B62-AEA2-1D0A65206FB3}"/>
          </ac:picMkLst>
        </pc:picChg>
      </pc:sldChg>
      <pc:sldChg chg="addSp delSp modSp add">
        <pc:chgData name="Nelson Pereira Carvalho Inácio" userId="d9ed6fa6-9bbd-4292-9cb8-54a28f44f6e3" providerId="ADAL" clId="{A7B5E8F2-E222-490A-A5DF-BE3A3514D68C}" dt="2020-05-22T13:24:10.660" v="191" actId="14100"/>
        <pc:sldMkLst>
          <pc:docMk/>
          <pc:sldMk cId="2947149338" sldId="463"/>
        </pc:sldMkLst>
        <pc:spChg chg="del">
          <ac:chgData name="Nelson Pereira Carvalho Inácio" userId="d9ed6fa6-9bbd-4292-9cb8-54a28f44f6e3" providerId="ADAL" clId="{A7B5E8F2-E222-490A-A5DF-BE3A3514D68C}" dt="2020-05-22T13:20:41.709" v="107" actId="478"/>
          <ac:spMkLst>
            <pc:docMk/>
            <pc:sldMk cId="2947149338" sldId="463"/>
            <ac:spMk id="3" creationId="{751B528D-D90C-438F-B52B-3D6B9C2E320F}"/>
          </ac:spMkLst>
        </pc:spChg>
        <pc:spChg chg="add mod">
          <ac:chgData name="Nelson Pereira Carvalho Inácio" userId="d9ed6fa6-9bbd-4292-9cb8-54a28f44f6e3" providerId="ADAL" clId="{A7B5E8F2-E222-490A-A5DF-BE3A3514D68C}" dt="2020-05-22T13:22:56.225" v="187" actId="1076"/>
          <ac:spMkLst>
            <pc:docMk/>
            <pc:sldMk cId="2947149338" sldId="463"/>
            <ac:spMk id="16" creationId="{636D8A50-3FAD-4EA6-9F33-FC4DE65820E5}"/>
          </ac:spMkLst>
        </pc:spChg>
        <pc:spChg chg="add mod">
          <ac:chgData name="Nelson Pereira Carvalho Inácio" userId="d9ed6fa6-9bbd-4292-9cb8-54a28f44f6e3" providerId="ADAL" clId="{A7B5E8F2-E222-490A-A5DF-BE3A3514D68C}" dt="2020-05-22T13:22:46.718" v="185" actId="1076"/>
          <ac:spMkLst>
            <pc:docMk/>
            <pc:sldMk cId="2947149338" sldId="463"/>
            <ac:spMk id="17" creationId="{60BA39A6-E31D-4895-A435-47C73DD7BD2F}"/>
          </ac:spMkLst>
        </pc:spChg>
        <pc:picChg chg="add mod">
          <ac:chgData name="Nelson Pereira Carvalho Inácio" userId="d9ed6fa6-9bbd-4292-9cb8-54a28f44f6e3" providerId="ADAL" clId="{A7B5E8F2-E222-490A-A5DF-BE3A3514D68C}" dt="2020-05-22T13:21:14.556" v="120" actId="1076"/>
          <ac:picMkLst>
            <pc:docMk/>
            <pc:sldMk cId="2947149338" sldId="463"/>
            <ac:picMk id="9" creationId="{B649BBF0-1552-47EF-8CD6-78669DD41456}"/>
          </ac:picMkLst>
        </pc:picChg>
        <pc:picChg chg="del">
          <ac:chgData name="Nelson Pereira Carvalho Inácio" userId="d9ed6fa6-9bbd-4292-9cb8-54a28f44f6e3" providerId="ADAL" clId="{A7B5E8F2-E222-490A-A5DF-BE3A3514D68C}" dt="2020-05-22T13:20:37.933" v="105" actId="478"/>
          <ac:picMkLst>
            <pc:docMk/>
            <pc:sldMk cId="2947149338" sldId="463"/>
            <ac:picMk id="11" creationId="{85EA747C-F18B-4B62-AEA2-1D0A65206FB3}"/>
          </ac:picMkLst>
        </pc:picChg>
        <pc:picChg chg="add mod">
          <ac:chgData name="Nelson Pereira Carvalho Inácio" userId="d9ed6fa6-9bbd-4292-9cb8-54a28f44f6e3" providerId="ADAL" clId="{A7B5E8F2-E222-490A-A5DF-BE3A3514D68C}" dt="2020-05-22T13:21:16.567" v="121" actId="1076"/>
          <ac:picMkLst>
            <pc:docMk/>
            <pc:sldMk cId="2947149338" sldId="463"/>
            <ac:picMk id="12" creationId="{4E7CD67F-F0CE-42E2-9822-1C3916204DD9}"/>
          </ac:picMkLst>
        </pc:picChg>
        <pc:picChg chg="add del mod">
          <ac:chgData name="Nelson Pereira Carvalho Inácio" userId="d9ed6fa6-9bbd-4292-9cb8-54a28f44f6e3" providerId="ADAL" clId="{A7B5E8F2-E222-490A-A5DF-BE3A3514D68C}" dt="2020-05-22T13:21:32.764" v="123" actId="478"/>
          <ac:picMkLst>
            <pc:docMk/>
            <pc:sldMk cId="2947149338" sldId="463"/>
            <ac:picMk id="14" creationId="{A760D252-E587-40FA-B6AF-A208FBAED563}"/>
          </ac:picMkLst>
        </pc:picChg>
        <pc:picChg chg="del">
          <ac:chgData name="Nelson Pereira Carvalho Inácio" userId="d9ed6fa6-9bbd-4292-9cb8-54a28f44f6e3" providerId="ADAL" clId="{A7B5E8F2-E222-490A-A5DF-BE3A3514D68C}" dt="2020-05-22T13:20:39.581" v="106" actId="478"/>
          <ac:picMkLst>
            <pc:docMk/>
            <pc:sldMk cId="2947149338" sldId="463"/>
            <ac:picMk id="4098" creationId="{1A1D81CB-4260-4844-990B-489AAAC5AB6B}"/>
          </ac:picMkLst>
        </pc:picChg>
        <pc:cxnChg chg="add mod">
          <ac:chgData name="Nelson Pereira Carvalho Inácio" userId="d9ed6fa6-9bbd-4292-9cb8-54a28f44f6e3" providerId="ADAL" clId="{A7B5E8F2-E222-490A-A5DF-BE3A3514D68C}" dt="2020-05-22T13:24:10.660" v="191" actId="14100"/>
          <ac:cxnSpMkLst>
            <pc:docMk/>
            <pc:sldMk cId="2947149338" sldId="463"/>
            <ac:cxnSpMk id="18" creationId="{713F3BC8-4FE0-4CB3-A4A7-8DEF8D8D9FD5}"/>
          </ac:cxnSpMkLst>
        </pc:cxnChg>
        <pc:cxnChg chg="add mod">
          <ac:chgData name="Nelson Pereira Carvalho Inácio" userId="d9ed6fa6-9bbd-4292-9cb8-54a28f44f6e3" providerId="ADAL" clId="{A7B5E8F2-E222-490A-A5DF-BE3A3514D68C}" dt="2020-05-22T13:24:04.037" v="190" actId="13822"/>
          <ac:cxnSpMkLst>
            <pc:docMk/>
            <pc:sldMk cId="2947149338" sldId="463"/>
            <ac:cxnSpMk id="20" creationId="{41D12416-F8C1-40A5-A700-F5E3CE6BE2BA}"/>
          </ac:cxnSpMkLst>
        </pc:cxnChg>
      </pc:sldChg>
      <pc:sldChg chg="addSp delSp modSp add">
        <pc:chgData name="Nelson Pereira Carvalho Inácio" userId="d9ed6fa6-9bbd-4292-9cb8-54a28f44f6e3" providerId="ADAL" clId="{A7B5E8F2-E222-490A-A5DF-BE3A3514D68C}" dt="2020-05-22T13:32:34.103" v="257" actId="478"/>
        <pc:sldMkLst>
          <pc:docMk/>
          <pc:sldMk cId="2351078948" sldId="464"/>
        </pc:sldMkLst>
        <pc:spChg chg="mod">
          <ac:chgData name="Nelson Pereira Carvalho Inácio" userId="d9ed6fa6-9bbd-4292-9cb8-54a28f44f6e3" providerId="ADAL" clId="{A7B5E8F2-E222-490A-A5DF-BE3A3514D68C}" dt="2020-05-22T13:30:19.010" v="251" actId="14100"/>
          <ac:spMkLst>
            <pc:docMk/>
            <pc:sldMk cId="2351078948" sldId="464"/>
            <ac:spMk id="16" creationId="{636D8A50-3FAD-4EA6-9F33-FC4DE65820E5}"/>
          </ac:spMkLst>
        </pc:spChg>
        <pc:graphicFrameChg chg="add del mod">
          <ac:chgData name="Nelson Pereira Carvalho Inácio" userId="d9ed6fa6-9bbd-4292-9cb8-54a28f44f6e3" providerId="ADAL" clId="{A7B5E8F2-E222-490A-A5DF-BE3A3514D68C}" dt="2020-05-22T13:32:01.935" v="255" actId="478"/>
          <ac:graphicFrameMkLst>
            <pc:docMk/>
            <pc:sldMk cId="2351078948" sldId="464"/>
            <ac:graphicFrameMk id="3" creationId="{0B09FA4B-633E-4A0C-8C77-0273B84D591F}"/>
          </ac:graphicFrameMkLst>
        </pc:graphicFrameChg>
        <pc:graphicFrameChg chg="add del mod">
          <ac:chgData name="Nelson Pereira Carvalho Inácio" userId="d9ed6fa6-9bbd-4292-9cb8-54a28f44f6e3" providerId="ADAL" clId="{A7B5E8F2-E222-490A-A5DF-BE3A3514D68C}" dt="2020-05-22T13:32:34.103" v="257" actId="478"/>
          <ac:graphicFrameMkLst>
            <pc:docMk/>
            <pc:sldMk cId="2351078948" sldId="464"/>
            <ac:graphicFrameMk id="4" creationId="{D206EFC0-E45D-43AB-8DD3-8997FDDDB0C6}"/>
          </ac:graphicFrameMkLst>
        </pc:graphicFrameChg>
        <pc:picChg chg="del">
          <ac:chgData name="Nelson Pereira Carvalho Inácio" userId="d9ed6fa6-9bbd-4292-9cb8-54a28f44f6e3" providerId="ADAL" clId="{A7B5E8F2-E222-490A-A5DF-BE3A3514D68C}" dt="2020-05-22T13:29:04.581" v="193" actId="478"/>
          <ac:picMkLst>
            <pc:docMk/>
            <pc:sldMk cId="2351078948" sldId="464"/>
            <ac:picMk id="9" creationId="{B649BBF0-1552-47EF-8CD6-78669DD41456}"/>
          </ac:picMkLst>
        </pc:picChg>
        <pc:picChg chg="del">
          <ac:chgData name="Nelson Pereira Carvalho Inácio" userId="d9ed6fa6-9bbd-4292-9cb8-54a28f44f6e3" providerId="ADAL" clId="{A7B5E8F2-E222-490A-A5DF-BE3A3514D68C}" dt="2020-05-22T13:29:06.743" v="194" actId="478"/>
          <ac:picMkLst>
            <pc:docMk/>
            <pc:sldMk cId="2351078948" sldId="464"/>
            <ac:picMk id="12" creationId="{4E7CD67F-F0CE-42E2-9822-1C3916204DD9}"/>
          </ac:picMkLst>
        </pc:picChg>
        <pc:picChg chg="add mod">
          <ac:chgData name="Nelson Pereira Carvalho Inácio" userId="d9ed6fa6-9bbd-4292-9cb8-54a28f44f6e3" providerId="ADAL" clId="{A7B5E8F2-E222-490A-A5DF-BE3A3514D68C}" dt="2020-05-22T13:30:55.362" v="253" actId="1076"/>
          <ac:picMkLst>
            <pc:docMk/>
            <pc:sldMk cId="2351078948" sldId="464"/>
            <ac:picMk id="1026" creationId="{6E7D280F-44E2-4151-84C7-CBBC3B240427}"/>
          </ac:picMkLst>
        </pc:picChg>
        <pc:picChg chg="add mod">
          <ac:chgData name="Nelson Pereira Carvalho Inácio" userId="d9ed6fa6-9bbd-4292-9cb8-54a28f44f6e3" providerId="ADAL" clId="{A7B5E8F2-E222-490A-A5DF-BE3A3514D68C}" dt="2020-05-22T13:29:54.452" v="203" actId="1076"/>
          <ac:picMkLst>
            <pc:docMk/>
            <pc:sldMk cId="2351078948" sldId="464"/>
            <ac:picMk id="1027" creationId="{09293C53-657F-430C-A507-33BD7D9DB856}"/>
          </ac:picMkLst>
        </pc:picChg>
        <pc:cxnChg chg="del">
          <ac:chgData name="Nelson Pereira Carvalho Inácio" userId="d9ed6fa6-9bbd-4292-9cb8-54a28f44f6e3" providerId="ADAL" clId="{A7B5E8F2-E222-490A-A5DF-BE3A3514D68C}" dt="2020-05-22T13:29:31.538" v="195" actId="478"/>
          <ac:cxnSpMkLst>
            <pc:docMk/>
            <pc:sldMk cId="2351078948" sldId="464"/>
            <ac:cxnSpMk id="18" creationId="{713F3BC8-4FE0-4CB3-A4A7-8DEF8D8D9FD5}"/>
          </ac:cxnSpMkLst>
        </pc:cxnChg>
        <pc:cxnChg chg="del">
          <ac:chgData name="Nelson Pereira Carvalho Inácio" userId="d9ed6fa6-9bbd-4292-9cb8-54a28f44f6e3" providerId="ADAL" clId="{A7B5E8F2-E222-490A-A5DF-BE3A3514D68C}" dt="2020-05-22T13:29:33.557" v="196" actId="478"/>
          <ac:cxnSpMkLst>
            <pc:docMk/>
            <pc:sldMk cId="2351078948" sldId="464"/>
            <ac:cxnSpMk id="20" creationId="{41D12416-F8C1-40A5-A700-F5E3CE6BE2BA}"/>
          </ac:cxnSpMkLst>
        </pc:cxnChg>
      </pc:sldChg>
    </pc:docChg>
  </pc:docChgLst>
  <pc:docChgLst>
    <pc:chgData name="Joel Oliveira" userId="d38f04d9-2034-4864-b0db-fa098db70175" providerId="ADAL" clId="{51223819-0484-4BAC-B5C0-13473F3C4F5D}"/>
    <pc:docChg chg="undo redo custSel addSld delSld modSld sldOrd">
      <pc:chgData name="Joel Oliveira" userId="d38f04d9-2034-4864-b0db-fa098db70175" providerId="ADAL" clId="{51223819-0484-4BAC-B5C0-13473F3C4F5D}" dt="2020-01-23T12:13:49.905" v="6519" actId="20577"/>
      <pc:docMkLst>
        <pc:docMk/>
      </pc:docMkLst>
      <pc:sldChg chg="modSp">
        <pc:chgData name="Joel Oliveira" userId="d38f04d9-2034-4864-b0db-fa098db70175" providerId="ADAL" clId="{51223819-0484-4BAC-B5C0-13473F3C4F5D}" dt="2020-01-23T10:56:22.813" v="4973" actId="14100"/>
        <pc:sldMkLst>
          <pc:docMk/>
          <pc:sldMk cId="2555385584" sldId="268"/>
        </pc:sldMkLst>
        <pc:spChg chg="mod">
          <ac:chgData name="Joel Oliveira" userId="d38f04d9-2034-4864-b0db-fa098db70175" providerId="ADAL" clId="{51223819-0484-4BAC-B5C0-13473F3C4F5D}" dt="2020-01-23T10:55:52.859" v="4972" actId="20577"/>
          <ac:spMkLst>
            <pc:docMk/>
            <pc:sldMk cId="2555385584" sldId="268"/>
            <ac:spMk id="11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3T10:56:22.813" v="4973" actId="14100"/>
          <ac:spMkLst>
            <pc:docMk/>
            <pc:sldMk cId="2555385584" sldId="268"/>
            <ac:spMk id="12" creationId="{00000000-0000-0000-0000-000000000000}"/>
          </ac:spMkLst>
        </pc:spChg>
      </pc:sldChg>
      <pc:sldChg chg="modSp">
        <pc:chgData name="Joel Oliveira" userId="d38f04d9-2034-4864-b0db-fa098db70175" providerId="ADAL" clId="{51223819-0484-4BAC-B5C0-13473F3C4F5D}" dt="2020-01-23T12:13:49.905" v="6519" actId="20577"/>
        <pc:sldMkLst>
          <pc:docMk/>
          <pc:sldMk cId="653056342" sldId="336"/>
        </pc:sldMkLst>
        <pc:spChg chg="mod">
          <ac:chgData name="Joel Oliveira" userId="d38f04d9-2034-4864-b0db-fa098db70175" providerId="ADAL" clId="{51223819-0484-4BAC-B5C0-13473F3C4F5D}" dt="2020-01-23T12:13:49.905" v="6519" actId="20577"/>
          <ac:spMkLst>
            <pc:docMk/>
            <pc:sldMk cId="653056342" sldId="336"/>
            <ac:spMk id="4" creationId="{00000000-0000-0000-0000-000000000000}"/>
          </ac:spMkLst>
        </pc:spChg>
      </pc:sldChg>
      <pc:sldChg chg="modSp">
        <pc:chgData name="Joel Oliveira" userId="d38f04d9-2034-4864-b0db-fa098db70175" providerId="ADAL" clId="{51223819-0484-4BAC-B5C0-13473F3C4F5D}" dt="2020-01-23T10:57:29.725" v="4979" actId="6549"/>
        <pc:sldMkLst>
          <pc:docMk/>
          <pc:sldMk cId="1737681231" sldId="401"/>
        </pc:sldMkLst>
        <pc:spChg chg="mod">
          <ac:chgData name="Joel Oliveira" userId="d38f04d9-2034-4864-b0db-fa098db70175" providerId="ADAL" clId="{51223819-0484-4BAC-B5C0-13473F3C4F5D}" dt="2020-01-23T10:57:29.725" v="4979" actId="6549"/>
          <ac:spMkLst>
            <pc:docMk/>
            <pc:sldMk cId="1737681231" sldId="401"/>
            <ac:spMk id="2" creationId="{00000000-0000-0000-0000-000000000000}"/>
          </ac:spMkLst>
        </pc:spChg>
      </pc:sldChg>
      <pc:sldChg chg="modSp">
        <pc:chgData name="Joel Oliveira" userId="d38f04d9-2034-4864-b0db-fa098db70175" providerId="ADAL" clId="{51223819-0484-4BAC-B5C0-13473F3C4F5D}" dt="2020-01-21T10:51:46.866" v="2739" actId="20577"/>
        <pc:sldMkLst>
          <pc:docMk/>
          <pc:sldMk cId="1109093888" sldId="402"/>
        </pc:sldMkLst>
        <pc:spChg chg="mod">
          <ac:chgData name="Joel Oliveira" userId="d38f04d9-2034-4864-b0db-fa098db70175" providerId="ADAL" clId="{51223819-0484-4BAC-B5C0-13473F3C4F5D}" dt="2020-01-21T10:51:46.866" v="2739" actId="20577"/>
          <ac:spMkLst>
            <pc:docMk/>
            <pc:sldMk cId="1109093888" sldId="402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1T10:51:22.837" v="2730" actId="20577"/>
          <ac:spMkLst>
            <pc:docMk/>
            <pc:sldMk cId="1109093888" sldId="402"/>
            <ac:spMk id="7" creationId="{00000000-0000-0000-0000-000000000000}"/>
          </ac:spMkLst>
        </pc:spChg>
        <pc:picChg chg="mod">
          <ac:chgData name="Joel Oliveira" userId="d38f04d9-2034-4864-b0db-fa098db70175" providerId="ADAL" clId="{51223819-0484-4BAC-B5C0-13473F3C4F5D}" dt="2020-01-15T15:30:23.542" v="35" actId="14100"/>
          <ac:picMkLst>
            <pc:docMk/>
            <pc:sldMk cId="1109093888" sldId="402"/>
            <ac:picMk id="3" creationId="{00000000-0000-0000-0000-000000000000}"/>
          </ac:picMkLst>
        </pc:picChg>
      </pc:sldChg>
      <pc:sldChg chg="delSp modSp add">
        <pc:chgData name="Joel Oliveira" userId="d38f04d9-2034-4864-b0db-fa098db70175" providerId="ADAL" clId="{51223819-0484-4BAC-B5C0-13473F3C4F5D}" dt="2020-01-23T11:11:13.405" v="5057" actId="20577"/>
        <pc:sldMkLst>
          <pc:docMk/>
          <pc:sldMk cId="1815905073" sldId="403"/>
        </pc:sldMkLst>
        <pc:spChg chg="mod">
          <ac:chgData name="Joel Oliveira" userId="d38f04d9-2034-4864-b0db-fa098db70175" providerId="ADAL" clId="{51223819-0484-4BAC-B5C0-13473F3C4F5D}" dt="2020-01-23T11:11:13.405" v="5057" actId="20577"/>
          <ac:spMkLst>
            <pc:docMk/>
            <pc:sldMk cId="1815905073" sldId="403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15T16:56:44.167" v="1721" actId="20577"/>
          <ac:spMkLst>
            <pc:docMk/>
            <pc:sldMk cId="1815905073" sldId="403"/>
            <ac:spMk id="7" creationId="{00000000-0000-0000-0000-000000000000}"/>
          </ac:spMkLst>
        </pc:spChg>
        <pc:picChg chg="del">
          <ac:chgData name="Joel Oliveira" userId="d38f04d9-2034-4864-b0db-fa098db70175" providerId="ADAL" clId="{51223819-0484-4BAC-B5C0-13473F3C4F5D}" dt="2020-01-15T15:31:26.010" v="37" actId="478"/>
          <ac:picMkLst>
            <pc:docMk/>
            <pc:sldMk cId="1815905073" sldId="403"/>
            <ac:picMk id="3" creationId="{00000000-0000-0000-0000-000000000000}"/>
          </ac:picMkLst>
        </pc:picChg>
      </pc:sldChg>
      <pc:sldChg chg="modSp add ord">
        <pc:chgData name="Joel Oliveira" userId="d38f04d9-2034-4864-b0db-fa098db70175" providerId="ADAL" clId="{51223819-0484-4BAC-B5C0-13473F3C4F5D}" dt="2020-01-23T11:31:39.597" v="5372" actId="20577"/>
        <pc:sldMkLst>
          <pc:docMk/>
          <pc:sldMk cId="2586145050" sldId="405"/>
        </pc:sldMkLst>
        <pc:spChg chg="mod">
          <ac:chgData name="Joel Oliveira" userId="d38f04d9-2034-4864-b0db-fa098db70175" providerId="ADAL" clId="{51223819-0484-4BAC-B5C0-13473F3C4F5D}" dt="2020-01-23T11:31:39.597" v="5372" actId="20577"/>
          <ac:spMkLst>
            <pc:docMk/>
            <pc:sldMk cId="2586145050" sldId="405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15T16:57:26.355" v="1741" actId="20577"/>
          <ac:spMkLst>
            <pc:docMk/>
            <pc:sldMk cId="2586145050" sldId="405"/>
            <ac:spMk id="7" creationId="{00000000-0000-0000-0000-000000000000}"/>
          </ac:spMkLst>
        </pc:spChg>
      </pc:sldChg>
      <pc:sldChg chg="modSp add">
        <pc:chgData name="Joel Oliveira" userId="d38f04d9-2034-4864-b0db-fa098db70175" providerId="ADAL" clId="{51223819-0484-4BAC-B5C0-13473F3C4F5D}" dt="2020-01-23T11:15:23.299" v="5072" actId="20577"/>
        <pc:sldMkLst>
          <pc:docMk/>
          <pc:sldMk cId="782230266" sldId="406"/>
        </pc:sldMkLst>
        <pc:spChg chg="mod">
          <ac:chgData name="Joel Oliveira" userId="d38f04d9-2034-4864-b0db-fa098db70175" providerId="ADAL" clId="{51223819-0484-4BAC-B5C0-13473F3C4F5D}" dt="2020-01-23T11:15:23.299" v="5072" actId="20577"/>
          <ac:spMkLst>
            <pc:docMk/>
            <pc:sldMk cId="782230266" sldId="406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15T16:56:21.070" v="1700" actId="20577"/>
          <ac:spMkLst>
            <pc:docMk/>
            <pc:sldMk cId="782230266" sldId="406"/>
            <ac:spMk id="7" creationId="{00000000-0000-0000-0000-000000000000}"/>
          </ac:spMkLst>
        </pc:spChg>
      </pc:sldChg>
      <pc:sldChg chg="modSp add">
        <pc:chgData name="Joel Oliveira" userId="d38f04d9-2034-4864-b0db-fa098db70175" providerId="ADAL" clId="{51223819-0484-4BAC-B5C0-13473F3C4F5D}" dt="2020-01-23T11:17:10.654" v="5161" actId="20577"/>
        <pc:sldMkLst>
          <pc:docMk/>
          <pc:sldMk cId="847143110" sldId="407"/>
        </pc:sldMkLst>
        <pc:spChg chg="mod">
          <ac:chgData name="Joel Oliveira" userId="d38f04d9-2034-4864-b0db-fa098db70175" providerId="ADAL" clId="{51223819-0484-4BAC-B5C0-13473F3C4F5D}" dt="2020-01-23T11:17:10.654" v="5161" actId="20577"/>
          <ac:spMkLst>
            <pc:docMk/>
            <pc:sldMk cId="847143110" sldId="407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15T17:10:25.833" v="1825" actId="20577"/>
          <ac:spMkLst>
            <pc:docMk/>
            <pc:sldMk cId="847143110" sldId="407"/>
            <ac:spMk id="7" creationId="{00000000-0000-0000-0000-000000000000}"/>
          </ac:spMkLst>
        </pc:spChg>
      </pc:sldChg>
      <pc:sldChg chg="modSp add ord">
        <pc:chgData name="Joel Oliveira" userId="d38f04d9-2034-4864-b0db-fa098db70175" providerId="ADAL" clId="{51223819-0484-4BAC-B5C0-13473F3C4F5D}" dt="2020-01-23T11:55:55.348" v="5873" actId="403"/>
        <pc:sldMkLst>
          <pc:docMk/>
          <pc:sldMk cId="1015431205" sldId="410"/>
        </pc:sldMkLst>
        <pc:spChg chg="mod">
          <ac:chgData name="Joel Oliveira" userId="d38f04d9-2034-4864-b0db-fa098db70175" providerId="ADAL" clId="{51223819-0484-4BAC-B5C0-13473F3C4F5D}" dt="2020-01-23T11:55:55.348" v="5873" actId="403"/>
          <ac:spMkLst>
            <pc:docMk/>
            <pc:sldMk cId="1015431205" sldId="410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3T11:31:51.689" v="5374" actId="20577"/>
          <ac:spMkLst>
            <pc:docMk/>
            <pc:sldMk cId="1015431205" sldId="410"/>
            <ac:spMk id="7" creationId="{00000000-0000-0000-0000-000000000000}"/>
          </ac:spMkLst>
        </pc:spChg>
      </pc:sldChg>
      <pc:sldChg chg="addSp delSp modSp add">
        <pc:chgData name="Joel Oliveira" userId="d38f04d9-2034-4864-b0db-fa098db70175" providerId="ADAL" clId="{51223819-0484-4BAC-B5C0-13473F3C4F5D}" dt="2020-01-23T11:55:31.230" v="5860" actId="1076"/>
        <pc:sldMkLst>
          <pc:docMk/>
          <pc:sldMk cId="1297540793" sldId="411"/>
        </pc:sldMkLst>
        <pc:spChg chg="mod">
          <ac:chgData name="Joel Oliveira" userId="d38f04d9-2034-4864-b0db-fa098db70175" providerId="ADAL" clId="{51223819-0484-4BAC-B5C0-13473F3C4F5D}" dt="2020-01-23T11:20:42.331" v="5283" actId="20577"/>
          <ac:spMkLst>
            <pc:docMk/>
            <pc:sldMk cId="1297540793" sldId="411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3T11:31:47.545" v="5373" actId="6549"/>
          <ac:spMkLst>
            <pc:docMk/>
            <pc:sldMk cId="1297540793" sldId="411"/>
            <ac:spMk id="7" creationId="{00000000-0000-0000-0000-000000000000}"/>
          </ac:spMkLst>
        </pc:spChg>
        <pc:picChg chg="del mod">
          <ac:chgData name="Joel Oliveira" userId="d38f04d9-2034-4864-b0db-fa098db70175" providerId="ADAL" clId="{51223819-0484-4BAC-B5C0-13473F3C4F5D}" dt="2020-01-23T10:46:16.455" v="4857" actId="478"/>
          <ac:picMkLst>
            <pc:docMk/>
            <pc:sldMk cId="1297540793" sldId="411"/>
            <ac:picMk id="8" creationId="{00000000-0000-0000-0000-000000000000}"/>
          </ac:picMkLst>
        </pc:picChg>
        <pc:picChg chg="del mod">
          <ac:chgData name="Joel Oliveira" userId="d38f04d9-2034-4864-b0db-fa098db70175" providerId="ADAL" clId="{51223819-0484-4BAC-B5C0-13473F3C4F5D}" dt="2020-01-23T10:46:08.767" v="4854" actId="478"/>
          <ac:picMkLst>
            <pc:docMk/>
            <pc:sldMk cId="1297540793" sldId="411"/>
            <ac:picMk id="9" creationId="{00000000-0000-0000-0000-000000000000}"/>
          </ac:picMkLst>
        </pc:picChg>
        <pc:picChg chg="add mod">
          <ac:chgData name="Joel Oliveira" userId="d38f04d9-2034-4864-b0db-fa098db70175" providerId="ADAL" clId="{51223819-0484-4BAC-B5C0-13473F3C4F5D}" dt="2020-01-23T11:55:31.230" v="5860" actId="1076"/>
          <ac:picMkLst>
            <pc:docMk/>
            <pc:sldMk cId="1297540793" sldId="411"/>
            <ac:picMk id="10" creationId="{C8298877-E33D-4357-806C-E4499713DCF5}"/>
          </ac:picMkLst>
        </pc:picChg>
      </pc:sldChg>
      <pc:sldChg chg="addSp delSp modSp add ord">
        <pc:chgData name="Joel Oliveira" userId="d38f04d9-2034-4864-b0db-fa098db70175" providerId="ADAL" clId="{51223819-0484-4BAC-B5C0-13473F3C4F5D}" dt="2020-01-23T12:12:43.622" v="6513" actId="20577"/>
        <pc:sldMkLst>
          <pc:docMk/>
          <pc:sldMk cId="736380587" sldId="412"/>
        </pc:sldMkLst>
        <pc:spChg chg="del mod">
          <ac:chgData name="Joel Oliveira" userId="d38f04d9-2034-4864-b0db-fa098db70175" providerId="ADAL" clId="{51223819-0484-4BAC-B5C0-13473F3C4F5D}" dt="2020-01-23T12:08:23.393" v="6252" actId="478"/>
          <ac:spMkLst>
            <pc:docMk/>
            <pc:sldMk cId="736380587" sldId="412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3T10:51:54.248" v="4934" actId="6549"/>
          <ac:spMkLst>
            <pc:docMk/>
            <pc:sldMk cId="736380587" sldId="412"/>
            <ac:spMk id="7" creationId="{00000000-0000-0000-0000-000000000000}"/>
          </ac:spMkLst>
        </pc:spChg>
        <pc:spChg chg="add mod">
          <ac:chgData name="Joel Oliveira" userId="d38f04d9-2034-4864-b0db-fa098db70175" providerId="ADAL" clId="{51223819-0484-4BAC-B5C0-13473F3C4F5D}" dt="2020-01-23T12:08:23.393" v="6252" actId="478"/>
          <ac:spMkLst>
            <pc:docMk/>
            <pc:sldMk cId="736380587" sldId="412"/>
            <ac:spMk id="9" creationId="{9FA26647-15EA-4499-B16C-9B9996BBA5E5}"/>
          </ac:spMkLst>
        </pc:spChg>
        <pc:spChg chg="add mod">
          <ac:chgData name="Joel Oliveira" userId="d38f04d9-2034-4864-b0db-fa098db70175" providerId="ADAL" clId="{51223819-0484-4BAC-B5C0-13473F3C4F5D}" dt="2020-01-23T12:12:43.622" v="6513" actId="20577"/>
          <ac:spMkLst>
            <pc:docMk/>
            <pc:sldMk cId="736380587" sldId="412"/>
            <ac:spMk id="15" creationId="{64217759-680E-499D-AC7B-AA90B18D27D3}"/>
          </ac:spMkLst>
        </pc:spChg>
        <pc:picChg chg="del">
          <ac:chgData name="Joel Oliveira" userId="d38f04d9-2034-4864-b0db-fa098db70175" providerId="ADAL" clId="{51223819-0484-4BAC-B5C0-13473F3C4F5D}" dt="2020-01-23T10:45:38.101" v="4847"/>
          <ac:picMkLst>
            <pc:docMk/>
            <pc:sldMk cId="736380587" sldId="412"/>
            <ac:picMk id="8" creationId="{3FED0A7D-6899-48D9-A335-F8CFB48259B5}"/>
          </ac:picMkLst>
        </pc:picChg>
        <pc:picChg chg="del mod">
          <ac:chgData name="Joel Oliveira" userId="d38f04d9-2034-4864-b0db-fa098db70175" providerId="ADAL" clId="{51223819-0484-4BAC-B5C0-13473F3C4F5D}" dt="2020-01-23T10:46:57.386" v="4866"/>
          <ac:picMkLst>
            <pc:docMk/>
            <pc:sldMk cId="736380587" sldId="412"/>
            <ac:picMk id="10" creationId="{BD34CA52-4A57-46E9-9A46-D43446E63CAC}"/>
          </ac:picMkLst>
        </pc:picChg>
        <pc:picChg chg="del mod">
          <ac:chgData name="Joel Oliveira" userId="d38f04d9-2034-4864-b0db-fa098db70175" providerId="ADAL" clId="{51223819-0484-4BAC-B5C0-13473F3C4F5D}" dt="2020-01-23T10:47:56.077" v="4878"/>
          <ac:picMkLst>
            <pc:docMk/>
            <pc:sldMk cId="736380587" sldId="412"/>
            <ac:picMk id="12" creationId="{BE6C58EA-5C6E-4AA8-8A49-A006D8E4A36E}"/>
          </ac:picMkLst>
        </pc:picChg>
        <pc:picChg chg="del mod">
          <ac:chgData name="Joel Oliveira" userId="d38f04d9-2034-4864-b0db-fa098db70175" providerId="ADAL" clId="{51223819-0484-4BAC-B5C0-13473F3C4F5D}" dt="2020-01-23T12:08:46.052" v="6254" actId="478"/>
          <ac:picMkLst>
            <pc:docMk/>
            <pc:sldMk cId="736380587" sldId="412"/>
            <ac:picMk id="14" creationId="{98B0DECF-C969-4431-83EE-23A9347C9877}"/>
          </ac:picMkLst>
        </pc:picChg>
        <pc:picChg chg="del mod">
          <ac:chgData name="Joel Oliveira" userId="d38f04d9-2034-4864-b0db-fa098db70175" providerId="ADAL" clId="{51223819-0484-4BAC-B5C0-13473F3C4F5D}" dt="2020-01-23T12:08:46.506" v="6255" actId="478"/>
          <ac:picMkLst>
            <pc:docMk/>
            <pc:sldMk cId="736380587" sldId="412"/>
            <ac:picMk id="16" creationId="{8B5DCC99-C662-431A-9BFF-CC3FBFE23D32}"/>
          </ac:picMkLst>
        </pc:picChg>
        <pc:picChg chg="del mod">
          <ac:chgData name="Joel Oliveira" userId="d38f04d9-2034-4864-b0db-fa098db70175" providerId="ADAL" clId="{51223819-0484-4BAC-B5C0-13473F3C4F5D}" dt="2020-01-23T12:08:47.121" v="6256" actId="478"/>
          <ac:picMkLst>
            <pc:docMk/>
            <pc:sldMk cId="736380587" sldId="412"/>
            <ac:picMk id="18" creationId="{EEAC4B49-7D5C-4524-9B90-B0CBAEF8004B}"/>
          </ac:picMkLst>
        </pc:picChg>
      </pc:sldChg>
      <pc:sldChg chg="modSp add ord">
        <pc:chgData name="Joel Oliveira" userId="d38f04d9-2034-4864-b0db-fa098db70175" providerId="ADAL" clId="{51223819-0484-4BAC-B5C0-13473F3C4F5D}" dt="2020-01-23T12:12:23.015" v="6507" actId="20577"/>
        <pc:sldMkLst>
          <pc:docMk/>
          <pc:sldMk cId="3743912855" sldId="413"/>
        </pc:sldMkLst>
        <pc:spChg chg="mod">
          <ac:chgData name="Joel Oliveira" userId="d38f04d9-2034-4864-b0db-fa098db70175" providerId="ADAL" clId="{51223819-0484-4BAC-B5C0-13473F3C4F5D}" dt="2020-01-23T12:12:23.015" v="6507" actId="20577"/>
          <ac:spMkLst>
            <pc:docMk/>
            <pc:sldMk cId="3743912855" sldId="413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1T11:56:23.556" v="4289" actId="113"/>
          <ac:spMkLst>
            <pc:docMk/>
            <pc:sldMk cId="3743912855" sldId="413"/>
            <ac:spMk id="7" creationId="{00000000-0000-0000-0000-000000000000}"/>
          </ac:spMkLst>
        </pc:spChg>
      </pc:sldChg>
      <pc:sldChg chg="addSp delSp modSp add">
        <pc:chgData name="Joel Oliveira" userId="d38f04d9-2034-4864-b0db-fa098db70175" providerId="ADAL" clId="{51223819-0484-4BAC-B5C0-13473F3C4F5D}" dt="2020-01-23T12:08:16.662" v="6249" actId="1076"/>
        <pc:sldMkLst>
          <pc:docMk/>
          <pc:sldMk cId="275053354" sldId="414"/>
        </pc:sldMkLst>
        <pc:spChg chg="del mod">
          <ac:chgData name="Joel Oliveira" userId="d38f04d9-2034-4864-b0db-fa098db70175" providerId="ADAL" clId="{51223819-0484-4BAC-B5C0-13473F3C4F5D}" dt="2020-01-23T12:08:09.636" v="6245" actId="478"/>
          <ac:spMkLst>
            <pc:docMk/>
            <pc:sldMk cId="275053354" sldId="414"/>
            <ac:spMk id="2" creationId="{00000000-0000-0000-0000-000000000000}"/>
          </ac:spMkLst>
        </pc:spChg>
        <pc:spChg chg="mod">
          <ac:chgData name="Joel Oliveira" userId="d38f04d9-2034-4864-b0db-fa098db70175" providerId="ADAL" clId="{51223819-0484-4BAC-B5C0-13473F3C4F5D}" dt="2020-01-21T11:56:41.832" v="4292" actId="113"/>
          <ac:spMkLst>
            <pc:docMk/>
            <pc:sldMk cId="275053354" sldId="414"/>
            <ac:spMk id="7" creationId="{00000000-0000-0000-0000-000000000000}"/>
          </ac:spMkLst>
        </pc:spChg>
        <pc:picChg chg="del mod">
          <ac:chgData name="Joel Oliveira" userId="d38f04d9-2034-4864-b0db-fa098db70175" providerId="ADAL" clId="{51223819-0484-4BAC-B5C0-13473F3C4F5D}" dt="2020-01-23T10:48:04.210" v="4880" actId="478"/>
          <ac:picMkLst>
            <pc:docMk/>
            <pc:sldMk cId="275053354" sldId="414"/>
            <ac:picMk id="4" creationId="{00000000-0000-0000-0000-000000000000}"/>
          </ac:picMkLst>
        </pc:picChg>
        <pc:picChg chg="add mod">
          <ac:chgData name="Joel Oliveira" userId="d38f04d9-2034-4864-b0db-fa098db70175" providerId="ADAL" clId="{51223819-0484-4BAC-B5C0-13473F3C4F5D}" dt="2020-01-23T12:08:16.662" v="6249" actId="1076"/>
          <ac:picMkLst>
            <pc:docMk/>
            <pc:sldMk cId="275053354" sldId="414"/>
            <ac:picMk id="8" creationId="{6EF83D9C-DE1F-4BA9-B0FA-6F4EF722C5C2}"/>
          </ac:picMkLst>
        </pc:picChg>
      </pc:sldChg>
      <pc:sldChg chg="addSp delSp modSp add">
        <pc:chgData name="Joel Oliveira" userId="d38f04d9-2034-4864-b0db-fa098db70175" providerId="ADAL" clId="{51223819-0484-4BAC-B5C0-13473F3C4F5D}" dt="2020-01-23T11:55:20.340" v="5858" actId="1076"/>
        <pc:sldMkLst>
          <pc:docMk/>
          <pc:sldMk cId="3208171396" sldId="415"/>
        </pc:sldMkLst>
        <pc:spChg chg="del mod">
          <ac:chgData name="Joel Oliveira" userId="d38f04d9-2034-4864-b0db-fa098db70175" providerId="ADAL" clId="{51223819-0484-4BAC-B5C0-13473F3C4F5D}" dt="2020-01-23T11:55:12.965" v="5855" actId="478"/>
          <ac:spMkLst>
            <pc:docMk/>
            <pc:sldMk cId="3208171396" sldId="415"/>
            <ac:spMk id="2" creationId="{00000000-0000-0000-0000-000000000000}"/>
          </ac:spMkLst>
        </pc:spChg>
        <pc:picChg chg="add mod">
          <ac:chgData name="Joel Oliveira" userId="d38f04d9-2034-4864-b0db-fa098db70175" providerId="ADAL" clId="{51223819-0484-4BAC-B5C0-13473F3C4F5D}" dt="2020-01-23T11:55:20.340" v="5858" actId="1076"/>
          <ac:picMkLst>
            <pc:docMk/>
            <pc:sldMk cId="3208171396" sldId="415"/>
            <ac:picMk id="8" creationId="{71ED0C0C-0C57-4F3A-B172-30CE8FFB4723}"/>
          </ac:picMkLst>
        </pc:picChg>
      </pc:sldChg>
      <pc:sldChg chg="addSp delSp modSp add ord">
        <pc:chgData name="Joel Oliveira" userId="d38f04d9-2034-4864-b0db-fa098db70175" providerId="ADAL" clId="{51223819-0484-4BAC-B5C0-13473F3C4F5D}" dt="2020-01-23T12:07:25.865" v="6242" actId="20577"/>
        <pc:sldMkLst>
          <pc:docMk/>
          <pc:sldMk cId="2940810940" sldId="416"/>
        </pc:sldMkLst>
        <pc:spChg chg="mod">
          <ac:chgData name="Joel Oliveira" userId="d38f04d9-2034-4864-b0db-fa098db70175" providerId="ADAL" clId="{51223819-0484-4BAC-B5C0-13473F3C4F5D}" dt="2020-01-23T12:07:25.865" v="6242" actId="20577"/>
          <ac:spMkLst>
            <pc:docMk/>
            <pc:sldMk cId="2940810940" sldId="416"/>
            <ac:spMk id="2" creationId="{00000000-0000-0000-0000-000000000000}"/>
          </ac:spMkLst>
        </pc:spChg>
        <pc:spChg chg="add del">
          <ac:chgData name="Joel Oliveira" userId="d38f04d9-2034-4864-b0db-fa098db70175" providerId="ADAL" clId="{51223819-0484-4BAC-B5C0-13473F3C4F5D}" dt="2020-01-23T10:48:59.359" v="4894"/>
          <ac:spMkLst>
            <pc:docMk/>
            <pc:sldMk cId="2940810940" sldId="416"/>
            <ac:spMk id="3" creationId="{3DF7A94C-85A5-4263-988F-189A3A76101B}"/>
          </ac:spMkLst>
        </pc:spChg>
        <pc:picChg chg="del">
          <ac:chgData name="Joel Oliveira" userId="d38f04d9-2034-4864-b0db-fa098db70175" providerId="ADAL" clId="{51223819-0484-4BAC-B5C0-13473F3C4F5D}" dt="2020-01-23T10:48:51.248" v="4892" actId="478"/>
          <ac:picMkLst>
            <pc:docMk/>
            <pc:sldMk cId="2940810940" sldId="416"/>
            <ac:picMk id="8" creationId="{6EF83D9C-DE1F-4BA9-B0FA-6F4EF722C5C2}"/>
          </ac:picMkLst>
        </pc:picChg>
      </pc:sldChg>
      <pc:sldChg chg="modSp add ord">
        <pc:chgData name="Joel Oliveira" userId="d38f04d9-2034-4864-b0db-fa098db70175" providerId="ADAL" clId="{51223819-0484-4BAC-B5C0-13473F3C4F5D}" dt="2020-01-23T10:57:35.625" v="4982" actId="6549"/>
        <pc:sldMkLst>
          <pc:docMk/>
          <pc:sldMk cId="2146390284" sldId="417"/>
        </pc:sldMkLst>
        <pc:spChg chg="mod">
          <ac:chgData name="Joel Oliveira" userId="d38f04d9-2034-4864-b0db-fa098db70175" providerId="ADAL" clId="{51223819-0484-4BAC-B5C0-13473F3C4F5D}" dt="2020-01-23T10:57:35.625" v="4982" actId="6549"/>
          <ac:spMkLst>
            <pc:docMk/>
            <pc:sldMk cId="2146390284" sldId="417"/>
            <ac:spMk id="2" creationId="{00000000-0000-0000-0000-000000000000}"/>
          </ac:spMkLst>
        </pc:spChg>
      </pc:sldChg>
      <pc:sldChg chg="add">
        <pc:chgData name="Joel Oliveira" userId="d38f04d9-2034-4864-b0db-fa098db70175" providerId="ADAL" clId="{51223819-0484-4BAC-B5C0-13473F3C4F5D}" dt="2020-01-23T12:08:42.254" v="6253"/>
        <pc:sldMkLst>
          <pc:docMk/>
          <pc:sldMk cId="1095564479" sldId="418"/>
        </pc:sldMkLst>
      </pc:sldChg>
    </pc:docChg>
  </pc:docChgLst>
  <pc:docChgLst>
    <pc:chgData name="Nelson Pereira Carvalho Inácio" userId="d9ed6fa6-9bbd-4292-9cb8-54a28f44f6e3" providerId="ADAL" clId="{8B5237DD-EA7D-4254-AB5F-D556CA08BC4F}"/>
    <pc:docChg chg="undo redo custSel modSld">
      <pc:chgData name="Nelson Pereira Carvalho Inácio" userId="d9ed6fa6-9bbd-4292-9cb8-54a28f44f6e3" providerId="ADAL" clId="{8B5237DD-EA7D-4254-AB5F-D556CA08BC4F}" dt="2020-04-15T13:11:39.927" v="302" actId="1038"/>
      <pc:docMkLst>
        <pc:docMk/>
      </pc:docMkLst>
      <pc:sldChg chg="addSp delSp modSp">
        <pc:chgData name="Nelson Pereira Carvalho Inácio" userId="d9ed6fa6-9bbd-4292-9cb8-54a28f44f6e3" providerId="ADAL" clId="{8B5237DD-EA7D-4254-AB5F-D556CA08BC4F}" dt="2020-04-15T13:11:39.927" v="302" actId="1038"/>
        <pc:sldMkLst>
          <pc:docMk/>
          <pc:sldMk cId="4050140172" sldId="425"/>
        </pc:sldMkLst>
        <pc:spChg chg="mod">
          <ac:chgData name="Nelson Pereira Carvalho Inácio" userId="d9ed6fa6-9bbd-4292-9cb8-54a28f44f6e3" providerId="ADAL" clId="{8B5237DD-EA7D-4254-AB5F-D556CA08BC4F}" dt="2020-04-07T09:55:26.186" v="227" actId="6549"/>
          <ac:spMkLst>
            <pc:docMk/>
            <pc:sldMk cId="4050140172" sldId="425"/>
            <ac:spMk id="11" creationId="{00000000-0000-0000-0000-000000000000}"/>
          </ac:spMkLst>
        </pc:spChg>
        <pc:picChg chg="add del mod modCrop">
          <ac:chgData name="Nelson Pereira Carvalho Inácio" userId="d9ed6fa6-9bbd-4292-9cb8-54a28f44f6e3" providerId="ADAL" clId="{8B5237DD-EA7D-4254-AB5F-D556CA08BC4F}" dt="2020-04-07T09:51:40.499" v="99" actId="478"/>
          <ac:picMkLst>
            <pc:docMk/>
            <pc:sldMk cId="4050140172" sldId="425"/>
            <ac:picMk id="4" creationId="{CB5B5FD9-EE22-43D6-9021-7466083703AC}"/>
          </ac:picMkLst>
        </pc:picChg>
        <pc:picChg chg="add mod">
          <ac:chgData name="Nelson Pereira Carvalho Inácio" userId="d9ed6fa6-9bbd-4292-9cb8-54a28f44f6e3" providerId="ADAL" clId="{8B5237DD-EA7D-4254-AB5F-D556CA08BC4F}" dt="2020-04-15T13:11:39.927" v="302" actId="1038"/>
          <ac:picMkLst>
            <pc:docMk/>
            <pc:sldMk cId="4050140172" sldId="425"/>
            <ac:picMk id="4" creationId="{E8B1A32D-B739-4F25-B056-4EAE044752F8}"/>
          </ac:picMkLst>
        </pc:picChg>
        <pc:picChg chg="del">
          <ac:chgData name="Nelson Pereira Carvalho Inácio" userId="d9ed6fa6-9bbd-4292-9cb8-54a28f44f6e3" providerId="ADAL" clId="{8B5237DD-EA7D-4254-AB5F-D556CA08BC4F}" dt="2020-04-15T13:11:02.315" v="276" actId="478"/>
          <ac:picMkLst>
            <pc:docMk/>
            <pc:sldMk cId="4050140172" sldId="425"/>
            <ac:picMk id="9" creationId="{DC0ACC63-27BC-4521-B0B8-C6B94C76D284}"/>
          </ac:picMkLst>
        </pc:picChg>
        <pc:picChg chg="add del mod">
          <ac:chgData name="Nelson Pereira Carvalho Inácio" userId="d9ed6fa6-9bbd-4292-9cb8-54a28f44f6e3" providerId="ADAL" clId="{8B5237DD-EA7D-4254-AB5F-D556CA08BC4F}" dt="2020-04-07T09:54:06.676" v="149" actId="478"/>
          <ac:picMkLst>
            <pc:docMk/>
            <pc:sldMk cId="4050140172" sldId="425"/>
            <ac:picMk id="10" creationId="{FC439904-3913-491B-9030-311ECCB1F72D}"/>
          </ac:picMkLst>
        </pc:picChg>
        <pc:picChg chg="add mod">
          <ac:chgData name="Nelson Pereira Carvalho Inácio" userId="d9ed6fa6-9bbd-4292-9cb8-54a28f44f6e3" providerId="ADAL" clId="{8B5237DD-EA7D-4254-AB5F-D556CA08BC4F}" dt="2020-04-07T09:54:49.982" v="217" actId="1038"/>
          <ac:picMkLst>
            <pc:docMk/>
            <pc:sldMk cId="4050140172" sldId="425"/>
            <ac:picMk id="13" creationId="{050E7992-A28A-4916-9628-DF9C7EF00C98}"/>
          </ac:picMkLst>
        </pc:picChg>
      </pc:sldChg>
      <pc:sldChg chg="addSp delSp modSp">
        <pc:chgData name="Nelson Pereira Carvalho Inácio" userId="d9ed6fa6-9bbd-4292-9cb8-54a28f44f6e3" providerId="ADAL" clId="{8B5237DD-EA7D-4254-AB5F-D556CA08BC4F}" dt="2020-04-06T19:09:18.630" v="21" actId="1035"/>
        <pc:sldMkLst>
          <pc:docMk/>
          <pc:sldMk cId="3849180041" sldId="428"/>
        </pc:sldMkLst>
        <pc:picChg chg="del mod">
          <ac:chgData name="Nelson Pereira Carvalho Inácio" userId="d9ed6fa6-9bbd-4292-9cb8-54a28f44f6e3" providerId="ADAL" clId="{8B5237DD-EA7D-4254-AB5F-D556CA08BC4F}" dt="2020-04-06T19:08:59.052" v="4" actId="478"/>
          <ac:picMkLst>
            <pc:docMk/>
            <pc:sldMk cId="3849180041" sldId="428"/>
            <ac:picMk id="3" creationId="{4A2442FA-8D7D-4D06-A1A9-94EA0ED362CF}"/>
          </ac:picMkLst>
        </pc:picChg>
        <pc:picChg chg="add del mod">
          <ac:chgData name="Nelson Pereira Carvalho Inácio" userId="d9ed6fa6-9bbd-4292-9cb8-54a28f44f6e3" providerId="ADAL" clId="{8B5237DD-EA7D-4254-AB5F-D556CA08BC4F}" dt="2020-04-06T19:09:00.961" v="5" actId="478"/>
          <ac:picMkLst>
            <pc:docMk/>
            <pc:sldMk cId="3849180041" sldId="428"/>
            <ac:picMk id="8" creationId="{F3C773E1-89F4-4984-9BEF-60D014E05D1D}"/>
          </ac:picMkLst>
        </pc:picChg>
        <pc:picChg chg="add mod">
          <ac:chgData name="Nelson Pereira Carvalho Inácio" userId="d9ed6fa6-9bbd-4292-9cb8-54a28f44f6e3" providerId="ADAL" clId="{8B5237DD-EA7D-4254-AB5F-D556CA08BC4F}" dt="2020-04-06T19:09:18.630" v="21" actId="1035"/>
          <ac:picMkLst>
            <pc:docMk/>
            <pc:sldMk cId="3849180041" sldId="428"/>
            <ac:picMk id="10" creationId="{E65D0D5F-93E2-40F5-84ED-634E0958B0DA}"/>
          </ac:picMkLst>
        </pc:picChg>
      </pc:sldChg>
      <pc:sldChg chg="addSp delSp modSp">
        <pc:chgData name="Nelson Pereira Carvalho Inácio" userId="d9ed6fa6-9bbd-4292-9cb8-54a28f44f6e3" providerId="ADAL" clId="{8B5237DD-EA7D-4254-AB5F-D556CA08BC4F}" dt="2020-04-06T19:29:27.816" v="60" actId="123"/>
        <pc:sldMkLst>
          <pc:docMk/>
          <pc:sldMk cId="3266748957" sldId="432"/>
        </pc:sldMkLst>
        <pc:spChg chg="mod">
          <ac:chgData name="Nelson Pereira Carvalho Inácio" userId="d9ed6fa6-9bbd-4292-9cb8-54a28f44f6e3" providerId="ADAL" clId="{8B5237DD-EA7D-4254-AB5F-D556CA08BC4F}" dt="2020-04-06T19:29:27.816" v="60" actId="123"/>
          <ac:spMkLst>
            <pc:docMk/>
            <pc:sldMk cId="3266748957" sldId="432"/>
            <ac:spMk id="3" creationId="{751B528D-D90C-438F-B52B-3D6B9C2E320F}"/>
          </ac:spMkLst>
        </pc:spChg>
        <pc:picChg chg="add del mod modCrop">
          <ac:chgData name="Nelson Pereira Carvalho Inácio" userId="d9ed6fa6-9bbd-4292-9cb8-54a28f44f6e3" providerId="ADAL" clId="{8B5237DD-EA7D-4254-AB5F-D556CA08BC4F}" dt="2020-04-06T19:28:18.493" v="39" actId="478"/>
          <ac:picMkLst>
            <pc:docMk/>
            <pc:sldMk cId="3266748957" sldId="432"/>
            <ac:picMk id="9" creationId="{1AF12A5E-088F-4218-BE97-BD2182B3871F}"/>
          </ac:picMkLst>
        </pc:picChg>
        <pc:picChg chg="del">
          <ac:chgData name="Nelson Pereira Carvalho Inácio" userId="d9ed6fa6-9bbd-4292-9cb8-54a28f44f6e3" providerId="ADAL" clId="{8B5237DD-EA7D-4254-AB5F-D556CA08BC4F}" dt="2020-04-06T19:22:18.633" v="27" actId="478"/>
          <ac:picMkLst>
            <pc:docMk/>
            <pc:sldMk cId="3266748957" sldId="432"/>
            <ac:picMk id="10" creationId="{3B8BE028-C1E1-455C-B7C5-7155F27BEE33}"/>
          </ac:picMkLst>
        </pc:picChg>
        <pc:picChg chg="add mod">
          <ac:chgData name="Nelson Pereira Carvalho Inácio" userId="d9ed6fa6-9bbd-4292-9cb8-54a28f44f6e3" providerId="ADAL" clId="{8B5237DD-EA7D-4254-AB5F-D556CA08BC4F}" dt="2020-04-06T19:29:01.820" v="56" actId="1038"/>
          <ac:picMkLst>
            <pc:docMk/>
            <pc:sldMk cId="3266748957" sldId="432"/>
            <ac:picMk id="12" creationId="{DAAD97A1-978F-41F1-BE2E-927859B7B6E3}"/>
          </ac:picMkLst>
        </pc:picChg>
      </pc:sldChg>
      <pc:sldChg chg="modSp">
        <pc:chgData name="Nelson Pereira Carvalho Inácio" userId="d9ed6fa6-9bbd-4292-9cb8-54a28f44f6e3" providerId="ADAL" clId="{8B5237DD-EA7D-4254-AB5F-D556CA08BC4F}" dt="2020-04-15T10:40:14.795" v="275" actId="20577"/>
        <pc:sldMkLst>
          <pc:docMk/>
          <pc:sldMk cId="272204527" sldId="443"/>
        </pc:sldMkLst>
        <pc:graphicFrameChg chg="modGraphic">
          <ac:chgData name="Nelson Pereira Carvalho Inácio" userId="d9ed6fa6-9bbd-4292-9cb8-54a28f44f6e3" providerId="ADAL" clId="{8B5237DD-EA7D-4254-AB5F-D556CA08BC4F}" dt="2020-04-15T10:40:14.795" v="275" actId="20577"/>
          <ac:graphicFrameMkLst>
            <pc:docMk/>
            <pc:sldMk cId="272204527" sldId="443"/>
            <ac:graphicFrameMk id="3" creationId="{7C8564E4-7A71-4C13-8A39-42730BBEF052}"/>
          </ac:graphicFrameMkLst>
        </pc:graphicFrameChg>
      </pc:sldChg>
      <pc:sldChg chg="modSp">
        <pc:chgData name="Nelson Pereira Carvalho Inácio" userId="d9ed6fa6-9bbd-4292-9cb8-54a28f44f6e3" providerId="ADAL" clId="{8B5237DD-EA7D-4254-AB5F-D556CA08BC4F}" dt="2020-04-15T10:39:49.690" v="264" actId="122"/>
        <pc:sldMkLst>
          <pc:docMk/>
          <pc:sldMk cId="1514464826" sldId="445"/>
        </pc:sldMkLst>
        <pc:graphicFrameChg chg="modGraphic">
          <ac:chgData name="Nelson Pereira Carvalho Inácio" userId="d9ed6fa6-9bbd-4292-9cb8-54a28f44f6e3" providerId="ADAL" clId="{8B5237DD-EA7D-4254-AB5F-D556CA08BC4F}" dt="2020-04-15T10:39:49.690" v="264" actId="122"/>
          <ac:graphicFrameMkLst>
            <pc:docMk/>
            <pc:sldMk cId="1514464826" sldId="445"/>
            <ac:graphicFrameMk id="3" creationId="{7C8564E4-7A71-4C13-8A39-42730BBEF052}"/>
          </ac:graphicFrameMkLst>
        </pc:graphicFrameChg>
      </pc:sldChg>
    </pc:docChg>
  </pc:docChgLst>
  <pc:docChgLst>
    <pc:chgData name="Joel Oliveira" userId="d38f04d9-2034-4864-b0db-fa098db70175" providerId="ADAL" clId="{57FA54B5-4035-409E-A9DF-EA39DFB81D0C}"/>
    <pc:docChg chg="undo redo custSel addSld delSld modSld sldOrd">
      <pc:chgData name="Joel Oliveira" userId="d38f04d9-2034-4864-b0db-fa098db70175" providerId="ADAL" clId="{57FA54B5-4035-409E-A9DF-EA39DFB81D0C}" dt="2020-05-20T17:29:48.106" v="5292" actId="1076"/>
      <pc:docMkLst>
        <pc:docMk/>
      </pc:docMkLst>
      <pc:sldChg chg="ord">
        <pc:chgData name="Joel Oliveira" userId="d38f04d9-2034-4864-b0db-fa098db70175" providerId="ADAL" clId="{57FA54B5-4035-409E-A9DF-EA39DFB81D0C}" dt="2020-05-15T08:53:25.877" v="3097"/>
        <pc:sldMkLst>
          <pc:docMk/>
          <pc:sldMk cId="2551523355" sldId="397"/>
        </pc:sldMkLst>
      </pc:sldChg>
      <pc:sldChg chg="addSp delSp modSp mod">
        <pc:chgData name="Joel Oliveira" userId="d38f04d9-2034-4864-b0db-fa098db70175" providerId="ADAL" clId="{57FA54B5-4035-409E-A9DF-EA39DFB81D0C}" dt="2020-05-06T14:32:02.985" v="7" actId="20577"/>
        <pc:sldMkLst>
          <pc:docMk/>
          <pc:sldMk cId="2586145050" sldId="405"/>
        </pc:sldMkLst>
        <pc:spChg chg="mod">
          <ac:chgData name="Joel Oliveira" userId="d38f04d9-2034-4864-b0db-fa098db70175" providerId="ADAL" clId="{57FA54B5-4035-409E-A9DF-EA39DFB81D0C}" dt="2020-05-06T14:32:02.985" v="7" actId="20577"/>
          <ac:spMkLst>
            <pc:docMk/>
            <pc:sldMk cId="2586145050" sldId="405"/>
            <ac:spMk id="8" creationId="{70233128-11AC-4D58-8E9A-D2DFF35E6CE0}"/>
          </ac:spMkLst>
        </pc:spChg>
        <pc:picChg chg="del">
          <ac:chgData name="Joel Oliveira" userId="d38f04d9-2034-4864-b0db-fa098db70175" providerId="ADAL" clId="{57FA54B5-4035-409E-A9DF-EA39DFB81D0C}" dt="2020-05-06T14:30:59.684" v="0" actId="478"/>
          <ac:picMkLst>
            <pc:docMk/>
            <pc:sldMk cId="2586145050" sldId="405"/>
            <ac:picMk id="4" creationId="{C41E92E3-D7BD-46FF-8CE6-8723E70D8DA5}"/>
          </ac:picMkLst>
        </pc:picChg>
        <pc:picChg chg="add mod">
          <ac:chgData name="Joel Oliveira" userId="d38f04d9-2034-4864-b0db-fa098db70175" providerId="ADAL" clId="{57FA54B5-4035-409E-A9DF-EA39DFB81D0C}" dt="2020-05-06T14:31:07.452" v="3" actId="14100"/>
          <ac:picMkLst>
            <pc:docMk/>
            <pc:sldMk cId="2586145050" sldId="405"/>
            <ac:picMk id="1026" creationId="{0C44E5A8-AEF3-4C75-A944-63676BA362EB}"/>
          </ac:picMkLst>
        </pc:picChg>
      </pc:sldChg>
      <pc:sldChg chg="modSp mod">
        <pc:chgData name="Joel Oliveira" userId="d38f04d9-2034-4864-b0db-fa098db70175" providerId="ADAL" clId="{57FA54B5-4035-409E-A9DF-EA39DFB81D0C}" dt="2020-05-06T14:32:24.983" v="11" actId="20577"/>
        <pc:sldMkLst>
          <pc:docMk/>
          <pc:sldMk cId="1015431205" sldId="410"/>
        </pc:sldMkLst>
        <pc:spChg chg="mod">
          <ac:chgData name="Joel Oliveira" userId="d38f04d9-2034-4864-b0db-fa098db70175" providerId="ADAL" clId="{57FA54B5-4035-409E-A9DF-EA39DFB81D0C}" dt="2020-05-06T14:32:24.983" v="11" actId="20577"/>
          <ac:spMkLst>
            <pc:docMk/>
            <pc:sldMk cId="1015431205" sldId="410"/>
            <ac:spMk id="2" creationId="{00000000-0000-0000-0000-000000000000}"/>
          </ac:spMkLst>
        </pc:spChg>
      </pc:sldChg>
      <pc:sldChg chg="modSp mod">
        <pc:chgData name="Joel Oliveira" userId="d38f04d9-2034-4864-b0db-fa098db70175" providerId="ADAL" clId="{57FA54B5-4035-409E-A9DF-EA39DFB81D0C}" dt="2020-05-19T10:46:53.631" v="4642" actId="20577"/>
        <pc:sldMkLst>
          <pc:docMk/>
          <pc:sldMk cId="2940810940" sldId="416"/>
        </pc:sldMkLst>
        <pc:spChg chg="mod">
          <ac:chgData name="Joel Oliveira" userId="d38f04d9-2034-4864-b0db-fa098db70175" providerId="ADAL" clId="{57FA54B5-4035-409E-A9DF-EA39DFB81D0C}" dt="2020-05-19T10:46:53.631" v="4642" actId="20577"/>
          <ac:spMkLst>
            <pc:docMk/>
            <pc:sldMk cId="2940810940" sldId="416"/>
            <ac:spMk id="2" creationId="{00000000-0000-0000-0000-000000000000}"/>
          </ac:spMkLst>
        </pc:spChg>
        <pc:spChg chg="mod">
          <ac:chgData name="Joel Oliveira" userId="d38f04d9-2034-4864-b0db-fa098db70175" providerId="ADAL" clId="{57FA54B5-4035-409E-A9DF-EA39DFB81D0C}" dt="2020-05-19T10:40:48.384" v="4522" actId="20577"/>
          <ac:spMkLst>
            <pc:docMk/>
            <pc:sldMk cId="2940810940" sldId="416"/>
            <ac:spMk id="7" creationId="{00000000-0000-0000-0000-000000000000}"/>
          </ac:spMkLst>
        </pc:spChg>
      </pc:sldChg>
      <pc:sldChg chg="addSp delSp modSp mod">
        <pc:chgData name="Joel Oliveira" userId="d38f04d9-2034-4864-b0db-fa098db70175" providerId="ADAL" clId="{57FA54B5-4035-409E-A9DF-EA39DFB81D0C}" dt="2020-05-14T18:08:29.343" v="3009" actId="12"/>
        <pc:sldMkLst>
          <pc:docMk/>
          <pc:sldMk cId="4050140172" sldId="425"/>
        </pc:sldMkLst>
        <pc:spChg chg="mod">
          <ac:chgData name="Joel Oliveira" userId="d38f04d9-2034-4864-b0db-fa098db70175" providerId="ADAL" clId="{57FA54B5-4035-409E-A9DF-EA39DFB81D0C}" dt="2020-05-14T18:06:53.600" v="2937" actId="20577"/>
          <ac:spMkLst>
            <pc:docMk/>
            <pc:sldMk cId="4050140172" sldId="425"/>
            <ac:spMk id="7" creationId="{00000000-0000-0000-0000-000000000000}"/>
          </ac:spMkLst>
        </pc:spChg>
        <pc:spChg chg="mod">
          <ac:chgData name="Joel Oliveira" userId="d38f04d9-2034-4864-b0db-fa098db70175" providerId="ADAL" clId="{57FA54B5-4035-409E-A9DF-EA39DFB81D0C}" dt="2020-05-14T18:08:29.343" v="3009" actId="12"/>
          <ac:spMkLst>
            <pc:docMk/>
            <pc:sldMk cId="4050140172" sldId="425"/>
            <ac:spMk id="11" creationId="{00000000-0000-0000-0000-000000000000}"/>
          </ac:spMkLst>
        </pc:spChg>
        <pc:picChg chg="del">
          <ac:chgData name="Joel Oliveira" userId="d38f04d9-2034-4864-b0db-fa098db70175" providerId="ADAL" clId="{57FA54B5-4035-409E-A9DF-EA39DFB81D0C}" dt="2020-05-14T18:04:53.854" v="2910" actId="478"/>
          <ac:picMkLst>
            <pc:docMk/>
            <pc:sldMk cId="4050140172" sldId="425"/>
            <ac:picMk id="8" creationId="{5E735D2F-C2AF-45D4-940D-CAFF5BA71283}"/>
          </ac:picMkLst>
        </pc:picChg>
        <pc:picChg chg="add mod">
          <ac:chgData name="Joel Oliveira" userId="d38f04d9-2034-4864-b0db-fa098db70175" providerId="ADAL" clId="{57FA54B5-4035-409E-A9DF-EA39DFB81D0C}" dt="2020-05-14T18:06:42.052" v="2918" actId="1076"/>
          <ac:picMkLst>
            <pc:docMk/>
            <pc:sldMk cId="4050140172" sldId="425"/>
            <ac:picMk id="9" creationId="{D3B715A7-9176-44EB-B379-6DE2B80B2B9E}"/>
          </ac:picMkLst>
        </pc:picChg>
      </pc:sldChg>
      <pc:sldChg chg="ord">
        <pc:chgData name="Joel Oliveira" userId="d38f04d9-2034-4864-b0db-fa098db70175" providerId="ADAL" clId="{57FA54B5-4035-409E-A9DF-EA39DFB81D0C}" dt="2020-05-14T18:09:04.587" v="3019"/>
        <pc:sldMkLst>
          <pc:docMk/>
          <pc:sldMk cId="3849180041" sldId="428"/>
        </pc:sldMkLst>
      </pc:sldChg>
      <pc:sldChg chg="addSp delSp modSp mod">
        <pc:chgData name="Joel Oliveira" userId="d38f04d9-2034-4864-b0db-fa098db70175" providerId="ADAL" clId="{57FA54B5-4035-409E-A9DF-EA39DFB81D0C}" dt="2020-05-07T09:40:21.235" v="904" actId="20577"/>
        <pc:sldMkLst>
          <pc:docMk/>
          <pc:sldMk cId="3266748957" sldId="432"/>
        </pc:sldMkLst>
        <pc:spChg chg="mod">
          <ac:chgData name="Joel Oliveira" userId="d38f04d9-2034-4864-b0db-fa098db70175" providerId="ADAL" clId="{57FA54B5-4035-409E-A9DF-EA39DFB81D0C}" dt="2020-05-07T09:40:21.235" v="904" actId="20577"/>
          <ac:spMkLst>
            <pc:docMk/>
            <pc:sldMk cId="3266748957" sldId="432"/>
            <ac:spMk id="3" creationId="{751B528D-D90C-438F-B52B-3D6B9C2E320F}"/>
          </ac:spMkLst>
        </pc:spChg>
        <pc:picChg chg="del">
          <ac:chgData name="Joel Oliveira" userId="d38f04d9-2034-4864-b0db-fa098db70175" providerId="ADAL" clId="{57FA54B5-4035-409E-A9DF-EA39DFB81D0C}" dt="2020-05-06T16:31:52.858" v="448" actId="478"/>
          <ac:picMkLst>
            <pc:docMk/>
            <pc:sldMk cId="3266748957" sldId="432"/>
            <ac:picMk id="10" creationId="{3B8BE028-C1E1-455C-B7C5-7155F27BEE33}"/>
          </ac:picMkLst>
        </pc:picChg>
        <pc:picChg chg="add mod">
          <ac:chgData name="Joel Oliveira" userId="d38f04d9-2034-4864-b0db-fa098db70175" providerId="ADAL" clId="{57FA54B5-4035-409E-A9DF-EA39DFB81D0C}" dt="2020-05-06T16:36:37.273" v="457" actId="1076"/>
          <ac:picMkLst>
            <pc:docMk/>
            <pc:sldMk cId="3266748957" sldId="432"/>
            <ac:picMk id="4098" creationId="{1A1D81CB-4260-4844-990B-489AAAC5AB6B}"/>
          </ac:picMkLst>
        </pc:picChg>
      </pc:sldChg>
      <pc:sldChg chg="addSp delSp modSp mod">
        <pc:chgData name="Joel Oliveira" userId="d38f04d9-2034-4864-b0db-fa098db70175" providerId="ADAL" clId="{57FA54B5-4035-409E-A9DF-EA39DFB81D0C}" dt="2020-05-14T18:11:00.226" v="3036" actId="14100"/>
        <pc:sldMkLst>
          <pc:docMk/>
          <pc:sldMk cId="1638178419" sldId="433"/>
        </pc:sldMkLst>
        <pc:spChg chg="mod">
          <ac:chgData name="Joel Oliveira" userId="d38f04d9-2034-4864-b0db-fa098db70175" providerId="ADAL" clId="{57FA54B5-4035-409E-A9DF-EA39DFB81D0C}" dt="2020-05-14T18:11:00.226" v="3036" actId="14100"/>
          <ac:spMkLst>
            <pc:docMk/>
            <pc:sldMk cId="1638178419" sldId="433"/>
            <ac:spMk id="2" creationId="{00000000-0000-0000-0000-000000000000}"/>
          </ac:spMkLst>
        </pc:spChg>
        <pc:picChg chg="del">
          <ac:chgData name="Joel Oliveira" userId="d38f04d9-2034-4864-b0db-fa098db70175" providerId="ADAL" clId="{57FA54B5-4035-409E-A9DF-EA39DFB81D0C}" dt="2020-05-06T16:23:44.188" v="444" actId="478"/>
          <ac:picMkLst>
            <pc:docMk/>
            <pc:sldMk cId="1638178419" sldId="433"/>
            <ac:picMk id="4" creationId="{0F3C956A-97FB-47B8-978A-F45FD065589B}"/>
          </ac:picMkLst>
        </pc:picChg>
        <pc:picChg chg="add mod">
          <ac:chgData name="Joel Oliveira" userId="d38f04d9-2034-4864-b0db-fa098db70175" providerId="ADAL" clId="{57FA54B5-4035-409E-A9DF-EA39DFB81D0C}" dt="2020-05-14T18:10:58.336" v="3035" actId="1076"/>
          <ac:picMkLst>
            <pc:docMk/>
            <pc:sldMk cId="1638178419" sldId="433"/>
            <ac:picMk id="4" creationId="{AA75AC1C-B459-479E-B821-46F768DE93CA}"/>
          </ac:picMkLst>
        </pc:picChg>
        <pc:picChg chg="add del mod">
          <ac:chgData name="Joel Oliveira" userId="d38f04d9-2034-4864-b0db-fa098db70175" providerId="ADAL" clId="{57FA54B5-4035-409E-A9DF-EA39DFB81D0C}" dt="2020-05-14T18:10:38.210" v="3027" actId="478"/>
          <ac:picMkLst>
            <pc:docMk/>
            <pc:sldMk cId="1638178419" sldId="433"/>
            <ac:picMk id="3074" creationId="{5157C054-322A-4498-A6E4-A932D6CC3148}"/>
          </ac:picMkLst>
        </pc:picChg>
      </pc:sldChg>
      <pc:sldChg chg="ord">
        <pc:chgData name="Joel Oliveira" userId="d38f04d9-2034-4864-b0db-fa098db70175" providerId="ADAL" clId="{57FA54B5-4035-409E-A9DF-EA39DFB81D0C}" dt="2020-05-14T18:09:06.701" v="3021"/>
        <pc:sldMkLst>
          <pc:docMk/>
          <pc:sldMk cId="942554049" sldId="438"/>
        </pc:sldMkLst>
      </pc:sldChg>
      <pc:sldChg chg="delSp modSp mod">
        <pc:chgData name="Joel Oliveira" userId="d38f04d9-2034-4864-b0db-fa098db70175" providerId="ADAL" clId="{57FA54B5-4035-409E-A9DF-EA39DFB81D0C}" dt="2020-05-14T11:29:53.467" v="1167" actId="20577"/>
        <pc:sldMkLst>
          <pc:docMk/>
          <pc:sldMk cId="4159928734" sldId="440"/>
        </pc:sldMkLst>
        <pc:spChg chg="mod">
          <ac:chgData name="Joel Oliveira" userId="d38f04d9-2034-4864-b0db-fa098db70175" providerId="ADAL" clId="{57FA54B5-4035-409E-A9DF-EA39DFB81D0C}" dt="2020-05-14T11:29:53.467" v="1167" actId="20577"/>
          <ac:spMkLst>
            <pc:docMk/>
            <pc:sldMk cId="4159928734" sldId="440"/>
            <ac:spMk id="2" creationId="{00000000-0000-0000-0000-000000000000}"/>
          </ac:spMkLst>
        </pc:spChg>
        <pc:graphicFrameChg chg="del">
          <ac:chgData name="Joel Oliveira" userId="d38f04d9-2034-4864-b0db-fa098db70175" providerId="ADAL" clId="{57FA54B5-4035-409E-A9DF-EA39DFB81D0C}" dt="2020-05-14T11:12:37.067" v="910" actId="478"/>
          <ac:graphicFrameMkLst>
            <pc:docMk/>
            <pc:sldMk cId="4159928734" sldId="440"/>
            <ac:graphicFrameMk id="8" creationId="{F9F39D74-5271-4B28-896F-B967FE8DE1A2}"/>
          </ac:graphicFrameMkLst>
        </pc:graphicFrameChg>
      </pc:sldChg>
      <pc:sldChg chg="addSp modSp mod">
        <pc:chgData name="Joel Oliveira" userId="d38f04d9-2034-4864-b0db-fa098db70175" providerId="ADAL" clId="{57FA54B5-4035-409E-A9DF-EA39DFB81D0C}" dt="2020-05-19T10:51:34.749" v="4654" actId="1076"/>
        <pc:sldMkLst>
          <pc:docMk/>
          <pc:sldMk cId="1905534248" sldId="444"/>
        </pc:sldMkLst>
        <pc:spChg chg="mod">
          <ac:chgData name="Joel Oliveira" userId="d38f04d9-2034-4864-b0db-fa098db70175" providerId="ADAL" clId="{57FA54B5-4035-409E-A9DF-EA39DFB81D0C}" dt="2020-05-19T10:43:53.325" v="4549" actId="21"/>
          <ac:spMkLst>
            <pc:docMk/>
            <pc:sldMk cId="1905534248" sldId="444"/>
            <ac:spMk id="2" creationId="{00000000-0000-0000-0000-000000000000}"/>
          </ac:spMkLst>
        </pc:spChg>
        <pc:spChg chg="add mod">
          <ac:chgData name="Joel Oliveira" userId="d38f04d9-2034-4864-b0db-fa098db70175" providerId="ADAL" clId="{57FA54B5-4035-409E-A9DF-EA39DFB81D0C}" dt="2020-05-19T10:51:31.590" v="4653" actId="403"/>
          <ac:spMkLst>
            <pc:docMk/>
            <pc:sldMk cId="1905534248" sldId="444"/>
            <ac:spMk id="3" creationId="{C7144A8F-58B1-4ECD-B1E7-E5BBF0D9C5F9}"/>
          </ac:spMkLst>
        </pc:spChg>
        <pc:spChg chg="mod">
          <ac:chgData name="Joel Oliveira" userId="d38f04d9-2034-4864-b0db-fa098db70175" providerId="ADAL" clId="{57FA54B5-4035-409E-A9DF-EA39DFB81D0C}" dt="2020-05-19T10:46:54.525" v="4646" actId="20577"/>
          <ac:spMkLst>
            <pc:docMk/>
            <pc:sldMk cId="1905534248" sldId="444"/>
            <ac:spMk id="7" creationId="{00000000-0000-0000-0000-000000000000}"/>
          </ac:spMkLst>
        </pc:spChg>
        <pc:picChg chg="add mod">
          <ac:chgData name="Joel Oliveira" userId="d38f04d9-2034-4864-b0db-fa098db70175" providerId="ADAL" clId="{57FA54B5-4035-409E-A9DF-EA39DFB81D0C}" dt="2020-05-19T10:51:34.749" v="4654" actId="1076"/>
          <ac:picMkLst>
            <pc:docMk/>
            <pc:sldMk cId="1905534248" sldId="444"/>
            <ac:picMk id="8" creationId="{F2E93FC9-311C-45AA-8B41-563EBF794A93}"/>
          </ac:picMkLst>
        </pc:picChg>
      </pc:sldChg>
      <pc:sldChg chg="addSp delSp modSp del mod">
        <pc:chgData name="Joel Oliveira" userId="d38f04d9-2034-4864-b0db-fa098db70175" providerId="ADAL" clId="{57FA54B5-4035-409E-A9DF-EA39DFB81D0C}" dt="2020-05-14T17:05:23.640" v="2257" actId="2696"/>
        <pc:sldMkLst>
          <pc:docMk/>
          <pc:sldMk cId="1514464826" sldId="445"/>
        </pc:sldMkLst>
        <pc:spChg chg="mod">
          <ac:chgData name="Joel Oliveira" userId="d38f04d9-2034-4864-b0db-fa098db70175" providerId="ADAL" clId="{57FA54B5-4035-409E-A9DF-EA39DFB81D0C}" dt="2020-05-14T11:31:37.953" v="1175" actId="14100"/>
          <ac:spMkLst>
            <pc:docMk/>
            <pc:sldMk cId="1514464826" sldId="445"/>
            <ac:spMk id="2" creationId="{00000000-0000-0000-0000-000000000000}"/>
          </ac:spMkLst>
        </pc:spChg>
        <pc:graphicFrameChg chg="add del mod modGraphic">
          <ac:chgData name="Joel Oliveira" userId="d38f04d9-2034-4864-b0db-fa098db70175" providerId="ADAL" clId="{57FA54B5-4035-409E-A9DF-EA39DFB81D0C}" dt="2020-05-14T11:31:39.357" v="1177"/>
          <ac:graphicFrameMkLst>
            <pc:docMk/>
            <pc:sldMk cId="1514464826" sldId="445"/>
            <ac:graphicFrameMk id="4" creationId="{B6B13998-6262-4706-9309-FE85FF4BED86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4:51:38.521" v="1450" actId="21"/>
          <ac:graphicFrameMkLst>
            <pc:docMk/>
            <pc:sldMk cId="1514464826" sldId="445"/>
            <ac:graphicFrameMk id="8" creationId="{CA25B0FE-A85B-49EC-B9C2-F3A78EE5ABFF}"/>
          </ac:graphicFrameMkLst>
        </pc:graphicFrameChg>
      </pc:sldChg>
      <pc:sldChg chg="modSp mod ord">
        <pc:chgData name="Joel Oliveira" userId="d38f04d9-2034-4864-b0db-fa098db70175" providerId="ADAL" clId="{57FA54B5-4035-409E-A9DF-EA39DFB81D0C}" dt="2020-05-14T18:04:02.895" v="2908"/>
        <pc:sldMkLst>
          <pc:docMk/>
          <pc:sldMk cId="3363355703" sldId="447"/>
        </pc:sldMkLst>
        <pc:spChg chg="mod">
          <ac:chgData name="Joel Oliveira" userId="d38f04d9-2034-4864-b0db-fa098db70175" providerId="ADAL" clId="{57FA54B5-4035-409E-A9DF-EA39DFB81D0C}" dt="2020-05-14T18:03:37.645" v="2906" actId="20577"/>
          <ac:spMkLst>
            <pc:docMk/>
            <pc:sldMk cId="3363355703" sldId="447"/>
            <ac:spMk id="2" creationId="{00000000-0000-0000-0000-000000000000}"/>
          </ac:spMkLst>
        </pc:spChg>
      </pc:sldChg>
      <pc:sldChg chg="modSp mod">
        <pc:chgData name="Joel Oliveira" userId="d38f04d9-2034-4864-b0db-fa098db70175" providerId="ADAL" clId="{57FA54B5-4035-409E-A9DF-EA39DFB81D0C}" dt="2020-05-07T09:40:42.738" v="908" actId="20577"/>
        <pc:sldMkLst>
          <pc:docMk/>
          <pc:sldMk cId="3544886726" sldId="448"/>
        </pc:sldMkLst>
        <pc:spChg chg="mod">
          <ac:chgData name="Joel Oliveira" userId="d38f04d9-2034-4864-b0db-fa098db70175" providerId="ADAL" clId="{57FA54B5-4035-409E-A9DF-EA39DFB81D0C}" dt="2020-05-07T09:40:42.738" v="908" actId="20577"/>
          <ac:spMkLst>
            <pc:docMk/>
            <pc:sldMk cId="3544886726" sldId="448"/>
            <ac:spMk id="2" creationId="{00000000-0000-0000-0000-000000000000}"/>
          </ac:spMkLst>
        </pc:spChg>
      </pc:sldChg>
      <pc:sldChg chg="modSp mod ord">
        <pc:chgData name="Joel Oliveira" userId="d38f04d9-2034-4864-b0db-fa098db70175" providerId="ADAL" clId="{57FA54B5-4035-409E-A9DF-EA39DFB81D0C}" dt="2020-05-19T10:40:44.774" v="4521" actId="20577"/>
        <pc:sldMkLst>
          <pc:docMk/>
          <pc:sldMk cId="4024114075" sldId="450"/>
        </pc:sldMkLst>
        <pc:spChg chg="mod">
          <ac:chgData name="Joel Oliveira" userId="d38f04d9-2034-4864-b0db-fa098db70175" providerId="ADAL" clId="{57FA54B5-4035-409E-A9DF-EA39DFB81D0C}" dt="2020-05-19T10:30:12.250" v="4443" actId="108"/>
          <ac:spMkLst>
            <pc:docMk/>
            <pc:sldMk cId="4024114075" sldId="450"/>
            <ac:spMk id="2" creationId="{00000000-0000-0000-0000-000000000000}"/>
          </ac:spMkLst>
        </pc:spChg>
        <pc:spChg chg="mod">
          <ac:chgData name="Joel Oliveira" userId="d38f04d9-2034-4864-b0db-fa098db70175" providerId="ADAL" clId="{57FA54B5-4035-409E-A9DF-EA39DFB81D0C}" dt="2020-05-19T10:40:44.774" v="4521" actId="20577"/>
          <ac:spMkLst>
            <pc:docMk/>
            <pc:sldMk cId="4024114075" sldId="450"/>
            <ac:spMk id="7" creationId="{00000000-0000-0000-0000-000000000000}"/>
          </ac:spMkLst>
        </pc:spChg>
      </pc:sldChg>
      <pc:sldChg chg="addSp delSp modSp mod">
        <pc:chgData name="Joel Oliveira" userId="d38f04d9-2034-4864-b0db-fa098db70175" providerId="ADAL" clId="{57FA54B5-4035-409E-A9DF-EA39DFB81D0C}" dt="2020-05-14T18:12:24.669" v="3046" actId="20577"/>
        <pc:sldMkLst>
          <pc:docMk/>
          <pc:sldMk cId="3175068999" sldId="451"/>
        </pc:sldMkLst>
        <pc:spChg chg="mod">
          <ac:chgData name="Joel Oliveira" userId="d38f04d9-2034-4864-b0db-fa098db70175" providerId="ADAL" clId="{57FA54B5-4035-409E-A9DF-EA39DFB81D0C}" dt="2020-05-14T18:12:24.669" v="3046" actId="20577"/>
          <ac:spMkLst>
            <pc:docMk/>
            <pc:sldMk cId="3175068999" sldId="451"/>
            <ac:spMk id="2" creationId="{00000000-0000-0000-0000-000000000000}"/>
          </ac:spMkLst>
        </pc:spChg>
        <pc:picChg chg="add mod">
          <ac:chgData name="Joel Oliveira" userId="d38f04d9-2034-4864-b0db-fa098db70175" providerId="ADAL" clId="{57FA54B5-4035-409E-A9DF-EA39DFB81D0C}" dt="2020-05-14T18:12:16.670" v="3044" actId="14100"/>
          <ac:picMkLst>
            <pc:docMk/>
            <pc:sldMk cId="3175068999" sldId="451"/>
            <ac:picMk id="4" creationId="{A7FA924E-0999-4BBF-B37A-FADC8C614731}"/>
          </ac:picMkLst>
        </pc:picChg>
        <pc:picChg chg="del">
          <ac:chgData name="Joel Oliveira" userId="d38f04d9-2034-4864-b0db-fa098db70175" providerId="ADAL" clId="{57FA54B5-4035-409E-A9DF-EA39DFB81D0C}" dt="2020-05-14T18:12:04.692" v="3041" actId="478"/>
          <ac:picMkLst>
            <pc:docMk/>
            <pc:sldMk cId="3175068999" sldId="451"/>
            <ac:picMk id="9" creationId="{8EDE70F1-A483-492E-9B73-ED4FABF756F0}"/>
          </ac:picMkLst>
        </pc:picChg>
      </pc:sldChg>
      <pc:sldChg chg="delSp del mod ord">
        <pc:chgData name="Joel Oliveira" userId="d38f04d9-2034-4864-b0db-fa098db70175" providerId="ADAL" clId="{57FA54B5-4035-409E-A9DF-EA39DFB81D0C}" dt="2020-05-19T10:38:39.563" v="4502" actId="2696"/>
        <pc:sldMkLst>
          <pc:docMk/>
          <pc:sldMk cId="757934756" sldId="452"/>
        </pc:sldMkLst>
        <pc:picChg chg="del">
          <ac:chgData name="Joel Oliveira" userId="d38f04d9-2034-4864-b0db-fa098db70175" providerId="ADAL" clId="{57FA54B5-4035-409E-A9DF-EA39DFB81D0C}" dt="2020-05-19T10:38:22.617" v="4498" actId="21"/>
          <ac:picMkLst>
            <pc:docMk/>
            <pc:sldMk cId="757934756" sldId="452"/>
            <ac:picMk id="4" creationId="{9B6CF38A-B63E-4E96-8B9D-E8320E34B859}"/>
          </ac:picMkLst>
        </pc:picChg>
      </pc:sldChg>
      <pc:sldChg chg="addSp delSp modSp mod">
        <pc:chgData name="Joel Oliveira" userId="d38f04d9-2034-4864-b0db-fa098db70175" providerId="ADAL" clId="{57FA54B5-4035-409E-A9DF-EA39DFB81D0C}" dt="2020-05-19T10:36:08.116" v="4488"/>
        <pc:sldMkLst>
          <pc:docMk/>
          <pc:sldMk cId="331251919" sldId="454"/>
        </pc:sldMkLst>
        <pc:spChg chg="mod">
          <ac:chgData name="Joel Oliveira" userId="d38f04d9-2034-4864-b0db-fa098db70175" providerId="ADAL" clId="{57FA54B5-4035-409E-A9DF-EA39DFB81D0C}" dt="2020-05-19T10:36:08.116" v="4488"/>
          <ac:spMkLst>
            <pc:docMk/>
            <pc:sldMk cId="331251919" sldId="454"/>
            <ac:spMk id="7" creationId="{00000000-0000-0000-0000-000000000000}"/>
          </ac:spMkLst>
        </pc:spChg>
        <pc:graphicFrameChg chg="modGraphic">
          <ac:chgData name="Joel Oliveira" userId="d38f04d9-2034-4864-b0db-fa098db70175" providerId="ADAL" clId="{57FA54B5-4035-409E-A9DF-EA39DFB81D0C}" dt="2020-05-14T16:15:55.972" v="1877" actId="14734"/>
          <ac:graphicFrameMkLst>
            <pc:docMk/>
            <pc:sldMk cId="331251919" sldId="454"/>
            <ac:graphicFrameMk id="9" creationId="{B8D901F5-D12F-43CB-A4F3-5B1173B06909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5:02:23.127" v="1595" actId="21"/>
          <ac:graphicFrameMkLst>
            <pc:docMk/>
            <pc:sldMk cId="331251919" sldId="454"/>
            <ac:graphicFrameMk id="10" creationId="{900030DD-56C3-45D4-ABC5-DC65FEE659D8}"/>
          </ac:graphicFrameMkLst>
        </pc:graphicFrameChg>
      </pc:sldChg>
      <pc:sldChg chg="addSp delSp modSp mod">
        <pc:chgData name="Joel Oliveira" userId="d38f04d9-2034-4864-b0db-fa098db70175" providerId="ADAL" clId="{57FA54B5-4035-409E-A9DF-EA39DFB81D0C}" dt="2020-05-19T10:36:10.999" v="4489"/>
        <pc:sldMkLst>
          <pc:docMk/>
          <pc:sldMk cId="1813090985" sldId="455"/>
        </pc:sldMkLst>
        <pc:spChg chg="mod">
          <ac:chgData name="Joel Oliveira" userId="d38f04d9-2034-4864-b0db-fa098db70175" providerId="ADAL" clId="{57FA54B5-4035-409E-A9DF-EA39DFB81D0C}" dt="2020-05-06T16:09:32.595" v="433" actId="6549"/>
          <ac:spMkLst>
            <pc:docMk/>
            <pc:sldMk cId="1813090985" sldId="455"/>
            <ac:spMk id="2" creationId="{00000000-0000-0000-0000-000000000000}"/>
          </ac:spMkLst>
        </pc:spChg>
        <pc:spChg chg="mod">
          <ac:chgData name="Joel Oliveira" userId="d38f04d9-2034-4864-b0db-fa098db70175" providerId="ADAL" clId="{57FA54B5-4035-409E-A9DF-EA39DFB81D0C}" dt="2020-05-19T10:36:10.999" v="4489"/>
          <ac:spMkLst>
            <pc:docMk/>
            <pc:sldMk cId="1813090985" sldId="455"/>
            <ac:spMk id="7" creationId="{00000000-0000-0000-0000-000000000000}"/>
          </ac:spMkLst>
        </pc:spChg>
        <pc:graphicFrameChg chg="add del mod">
          <ac:chgData name="Joel Oliveira" userId="d38f04d9-2034-4864-b0db-fa098db70175" providerId="ADAL" clId="{57FA54B5-4035-409E-A9DF-EA39DFB81D0C}" dt="2020-05-14T15:04:38.180" v="1604" actId="21"/>
          <ac:graphicFrameMkLst>
            <pc:docMk/>
            <pc:sldMk cId="1813090985" sldId="455"/>
            <ac:graphicFrameMk id="8" creationId="{9148746B-2877-4DE6-8480-F589B80BFF48}"/>
          </ac:graphicFrameMkLst>
        </pc:graphicFrameChg>
      </pc:sldChg>
      <pc:sldChg chg="addSp delSp modSp add del mod">
        <pc:chgData name="Joel Oliveira" userId="d38f04d9-2034-4864-b0db-fa098db70175" providerId="ADAL" clId="{57FA54B5-4035-409E-A9DF-EA39DFB81D0C}" dt="2020-05-14T18:04:05.616" v="2909" actId="2696"/>
        <pc:sldMkLst>
          <pc:docMk/>
          <pc:sldMk cId="2181033732" sldId="456"/>
        </pc:sldMkLst>
        <pc:spChg chg="del">
          <ac:chgData name="Joel Oliveira" userId="d38f04d9-2034-4864-b0db-fa098db70175" providerId="ADAL" clId="{57FA54B5-4035-409E-A9DF-EA39DFB81D0C}" dt="2020-05-06T16:15:15.630" v="435" actId="478"/>
          <ac:spMkLst>
            <pc:docMk/>
            <pc:sldMk cId="2181033732" sldId="456"/>
            <ac:spMk id="2" creationId="{00000000-0000-0000-0000-000000000000}"/>
          </ac:spMkLst>
        </pc:spChg>
        <pc:spChg chg="add mod">
          <ac:chgData name="Joel Oliveira" userId="d38f04d9-2034-4864-b0db-fa098db70175" providerId="ADAL" clId="{57FA54B5-4035-409E-A9DF-EA39DFB81D0C}" dt="2020-05-06T16:15:15.630" v="435" actId="478"/>
          <ac:spMkLst>
            <pc:docMk/>
            <pc:sldMk cId="2181033732" sldId="456"/>
            <ac:spMk id="4" creationId="{E5A2ED7A-759E-4063-9180-D79207E245B5}"/>
          </ac:spMkLst>
        </pc:spChg>
        <pc:picChg chg="add mod">
          <ac:chgData name="Joel Oliveira" userId="d38f04d9-2034-4864-b0db-fa098db70175" providerId="ADAL" clId="{57FA54B5-4035-409E-A9DF-EA39DFB81D0C}" dt="2020-05-06T16:15:36.687" v="442" actId="14100"/>
          <ac:picMkLst>
            <pc:docMk/>
            <pc:sldMk cId="2181033732" sldId="456"/>
            <ac:picMk id="8" creationId="{2E1F57D4-EE4E-4409-8A25-7B291796CEBA}"/>
          </ac:picMkLst>
        </pc:picChg>
        <pc:picChg chg="add mod">
          <ac:chgData name="Joel Oliveira" userId="d38f04d9-2034-4864-b0db-fa098db70175" providerId="ADAL" clId="{57FA54B5-4035-409E-A9DF-EA39DFB81D0C}" dt="2020-05-06T16:15:41.014" v="443" actId="1076"/>
          <ac:picMkLst>
            <pc:docMk/>
            <pc:sldMk cId="2181033732" sldId="456"/>
            <ac:picMk id="2050" creationId="{0309918E-169C-40E6-AD6C-0A7EBC213C14}"/>
          </ac:picMkLst>
        </pc:picChg>
        <pc:picChg chg="del">
          <ac:chgData name="Joel Oliveira" userId="d38f04d9-2034-4864-b0db-fa098db70175" providerId="ADAL" clId="{57FA54B5-4035-409E-A9DF-EA39DFB81D0C}" dt="2020-05-06T16:15:16.580" v="436" actId="478"/>
          <ac:picMkLst>
            <pc:docMk/>
            <pc:sldMk cId="2181033732" sldId="456"/>
            <ac:picMk id="2051" creationId="{7E7142D0-EDD4-4A89-AC10-F2E196A717CE}"/>
          </ac:picMkLst>
        </pc:picChg>
        <pc:picChg chg="del">
          <ac:chgData name="Joel Oliveira" userId="d38f04d9-2034-4864-b0db-fa098db70175" providerId="ADAL" clId="{57FA54B5-4035-409E-A9DF-EA39DFB81D0C}" dt="2020-05-06T16:15:17.260" v="437" actId="478"/>
          <ac:picMkLst>
            <pc:docMk/>
            <pc:sldMk cId="2181033732" sldId="456"/>
            <ac:picMk id="2054" creationId="{314FAF26-E7DC-43B0-8AC0-F91EBB6A226F}"/>
          </ac:picMkLst>
        </pc:picChg>
      </pc:sldChg>
      <pc:sldChg chg="addSp delSp modSp add del mod ord">
        <pc:chgData name="Joel Oliveira" userId="d38f04d9-2034-4864-b0db-fa098db70175" providerId="ADAL" clId="{57FA54B5-4035-409E-A9DF-EA39DFB81D0C}" dt="2020-05-20T17:10:01.073" v="4890" actId="2696"/>
        <pc:sldMkLst>
          <pc:docMk/>
          <pc:sldMk cId="1372558147" sldId="457"/>
        </pc:sldMkLst>
        <pc:spChg chg="del mod">
          <ac:chgData name="Joel Oliveira" userId="d38f04d9-2034-4864-b0db-fa098db70175" providerId="ADAL" clId="{57FA54B5-4035-409E-A9DF-EA39DFB81D0C}" dt="2020-05-14T17:42:36.694" v="2261" actId="478"/>
          <ac:spMkLst>
            <pc:docMk/>
            <pc:sldMk cId="1372558147" sldId="457"/>
            <ac:spMk id="2" creationId="{00000000-0000-0000-0000-000000000000}"/>
          </ac:spMkLst>
        </pc:spChg>
        <pc:spChg chg="add del">
          <ac:chgData name="Joel Oliveira" userId="d38f04d9-2034-4864-b0db-fa098db70175" providerId="ADAL" clId="{57FA54B5-4035-409E-A9DF-EA39DFB81D0C}" dt="2020-05-20T16:44:05.454" v="4662"/>
          <ac:spMkLst>
            <pc:docMk/>
            <pc:sldMk cId="1372558147" sldId="457"/>
            <ac:spMk id="2" creationId="{2034F143-32F6-4B56-B18D-60578FD47727}"/>
          </ac:spMkLst>
        </pc:spChg>
        <pc:spChg chg="add del mod">
          <ac:chgData name="Joel Oliveira" userId="d38f04d9-2034-4864-b0db-fa098db70175" providerId="ADAL" clId="{57FA54B5-4035-409E-A9DF-EA39DFB81D0C}" dt="2020-05-14T16:12:46.057" v="1835" actId="478"/>
          <ac:spMkLst>
            <pc:docMk/>
            <pc:sldMk cId="1372558147" sldId="457"/>
            <ac:spMk id="4" creationId="{A4987348-4113-4A96-A707-96BA596938E4}"/>
          </ac:spMkLst>
        </pc:spChg>
        <pc:spChg chg="add del mod">
          <ac:chgData name="Joel Oliveira" userId="d38f04d9-2034-4864-b0db-fa098db70175" providerId="ADAL" clId="{57FA54B5-4035-409E-A9DF-EA39DFB81D0C}" dt="2020-05-14T16:13:30.074" v="1856" actId="478"/>
          <ac:spMkLst>
            <pc:docMk/>
            <pc:sldMk cId="1372558147" sldId="457"/>
            <ac:spMk id="8" creationId="{4AF7631D-3940-4855-9179-B7B62BCDB49B}"/>
          </ac:spMkLst>
        </pc:spChg>
        <pc:spChg chg="add del mod">
          <ac:chgData name="Joel Oliveira" userId="d38f04d9-2034-4864-b0db-fa098db70175" providerId="ADAL" clId="{57FA54B5-4035-409E-A9DF-EA39DFB81D0C}" dt="2020-05-14T16:12:46.659" v="1836" actId="478"/>
          <ac:spMkLst>
            <pc:docMk/>
            <pc:sldMk cId="1372558147" sldId="457"/>
            <ac:spMk id="9" creationId="{0D516601-02D3-4564-A288-F1D4442CBC65}"/>
          </ac:spMkLst>
        </pc:spChg>
        <pc:spChg chg="add del mod">
          <ac:chgData name="Joel Oliveira" userId="d38f04d9-2034-4864-b0db-fa098db70175" providerId="ADAL" clId="{57FA54B5-4035-409E-A9DF-EA39DFB81D0C}" dt="2020-05-14T16:13:27.327" v="1851" actId="478"/>
          <ac:spMkLst>
            <pc:docMk/>
            <pc:sldMk cId="1372558147" sldId="457"/>
            <ac:spMk id="10" creationId="{1335C8A4-9034-4819-815A-FFBF50A6C714}"/>
          </ac:spMkLst>
        </pc:spChg>
        <pc:spChg chg="add mod">
          <ac:chgData name="Joel Oliveira" userId="d38f04d9-2034-4864-b0db-fa098db70175" providerId="ADAL" clId="{57FA54B5-4035-409E-A9DF-EA39DFB81D0C}" dt="2020-05-20T16:50:01.917" v="4732" actId="20577"/>
          <ac:spMkLst>
            <pc:docMk/>
            <pc:sldMk cId="1372558147" sldId="457"/>
            <ac:spMk id="10" creationId="{5B34261B-2141-4E55-A016-948A6C97FA1B}"/>
          </ac:spMkLst>
        </pc:spChg>
        <pc:spChg chg="add del mod">
          <ac:chgData name="Joel Oliveira" userId="d38f04d9-2034-4864-b0db-fa098db70175" providerId="ADAL" clId="{57FA54B5-4035-409E-A9DF-EA39DFB81D0C}" dt="2020-05-14T13:04:57.891" v="1296" actId="478"/>
          <ac:spMkLst>
            <pc:docMk/>
            <pc:sldMk cId="1372558147" sldId="457"/>
            <ac:spMk id="11" creationId="{F954D3D4-38EC-4D31-8307-E44EA9BD54BC}"/>
          </ac:spMkLst>
        </pc:spChg>
        <pc:spChg chg="add del mod">
          <ac:chgData name="Joel Oliveira" userId="d38f04d9-2034-4864-b0db-fa098db70175" providerId="ADAL" clId="{57FA54B5-4035-409E-A9DF-EA39DFB81D0C}" dt="2020-05-14T16:13:27.856" v="1852" actId="478"/>
          <ac:spMkLst>
            <pc:docMk/>
            <pc:sldMk cId="1372558147" sldId="457"/>
            <ac:spMk id="15" creationId="{6E0E388E-9360-4808-BC91-2D555C84EB80}"/>
          </ac:spMkLst>
        </pc:spChg>
        <pc:spChg chg="add del mod">
          <ac:chgData name="Joel Oliveira" userId="d38f04d9-2034-4864-b0db-fa098db70175" providerId="ADAL" clId="{57FA54B5-4035-409E-A9DF-EA39DFB81D0C}" dt="2020-05-14T16:13:29.666" v="1855" actId="478"/>
          <ac:spMkLst>
            <pc:docMk/>
            <pc:sldMk cId="1372558147" sldId="457"/>
            <ac:spMk id="16" creationId="{B746AF4C-A964-42AF-9546-8B4E0F33839F}"/>
          </ac:spMkLst>
        </pc:spChg>
        <pc:spChg chg="add del mod">
          <ac:chgData name="Joel Oliveira" userId="d38f04d9-2034-4864-b0db-fa098db70175" providerId="ADAL" clId="{57FA54B5-4035-409E-A9DF-EA39DFB81D0C}" dt="2020-05-14T16:13:28.777" v="1854" actId="478"/>
          <ac:spMkLst>
            <pc:docMk/>
            <pc:sldMk cId="1372558147" sldId="457"/>
            <ac:spMk id="17" creationId="{E3834A41-66B1-4407-98C7-7EA8EB8DE0C9}"/>
          </ac:spMkLst>
        </pc:spChg>
        <pc:spChg chg="add del mod">
          <ac:chgData name="Joel Oliveira" userId="d38f04d9-2034-4864-b0db-fa098db70175" providerId="ADAL" clId="{57FA54B5-4035-409E-A9DF-EA39DFB81D0C}" dt="2020-05-14T16:13:55.068" v="1863" actId="478"/>
          <ac:spMkLst>
            <pc:docMk/>
            <pc:sldMk cId="1372558147" sldId="457"/>
            <ac:spMk id="19" creationId="{2EB0B6EC-22A3-4DA8-ACFF-D017B55947B5}"/>
          </ac:spMkLst>
        </pc:spChg>
        <pc:spChg chg="add del mod">
          <ac:chgData name="Joel Oliveira" userId="d38f04d9-2034-4864-b0db-fa098db70175" providerId="ADAL" clId="{57FA54B5-4035-409E-A9DF-EA39DFB81D0C}" dt="2020-05-14T16:16:23.136" v="1883" actId="478"/>
          <ac:spMkLst>
            <pc:docMk/>
            <pc:sldMk cId="1372558147" sldId="457"/>
            <ac:spMk id="21" creationId="{D522530A-6E50-4A57-946D-11A78640599D}"/>
          </ac:spMkLst>
        </pc:spChg>
        <pc:spChg chg="add mod ord">
          <ac:chgData name="Joel Oliveira" userId="d38f04d9-2034-4864-b0db-fa098db70175" providerId="ADAL" clId="{57FA54B5-4035-409E-A9DF-EA39DFB81D0C}" dt="2020-05-19T10:39:44.165" v="4506" actId="21"/>
          <ac:spMkLst>
            <pc:docMk/>
            <pc:sldMk cId="1372558147" sldId="457"/>
            <ac:spMk id="24" creationId="{6FA2CF4B-EF89-4BC8-9435-617EAF122C66}"/>
          </ac:spMkLst>
        </pc:spChg>
        <pc:spChg chg="add mod">
          <ac:chgData name="Joel Oliveira" userId="d38f04d9-2034-4864-b0db-fa098db70175" providerId="ADAL" clId="{57FA54B5-4035-409E-A9DF-EA39DFB81D0C}" dt="2020-05-14T17:42:53.894" v="2266" actId="20577"/>
          <ac:spMkLst>
            <pc:docMk/>
            <pc:sldMk cId="1372558147" sldId="457"/>
            <ac:spMk id="28" creationId="{60A5B3E5-3CCE-4ADA-846A-3A70B3C48B28}"/>
          </ac:spMkLst>
        </pc:spChg>
        <pc:graphicFrameChg chg="add mod modGraphic">
          <ac:chgData name="Joel Oliveira" userId="d38f04d9-2034-4864-b0db-fa098db70175" providerId="ADAL" clId="{57FA54B5-4035-409E-A9DF-EA39DFB81D0C}" dt="2020-05-20T16:59:04.962" v="4744" actId="1076"/>
          <ac:graphicFrameMkLst>
            <pc:docMk/>
            <pc:sldMk cId="1372558147" sldId="457"/>
            <ac:graphicFrameMk id="3" creationId="{382061AC-73F7-41E5-AB09-E6DC422B4008}"/>
          </ac:graphicFrameMkLst>
        </pc:graphicFrameChg>
        <pc:graphicFrameChg chg="del">
          <ac:chgData name="Joel Oliveira" userId="d38f04d9-2034-4864-b0db-fa098db70175" providerId="ADAL" clId="{57FA54B5-4035-409E-A9DF-EA39DFB81D0C}" dt="2020-05-14T11:37:08.173" v="1179" actId="478"/>
          <ac:graphicFrameMkLst>
            <pc:docMk/>
            <pc:sldMk cId="1372558147" sldId="457"/>
            <ac:graphicFrameMk id="3" creationId="{7C8564E4-7A71-4C13-8A39-42730BBEF052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1:45:13.850" v="1295" actId="478"/>
          <ac:graphicFrameMkLst>
            <pc:docMk/>
            <pc:sldMk cId="1372558147" sldId="457"/>
            <ac:graphicFrameMk id="12" creationId="{104793E1-FC87-423B-AF4B-05E4A8D521FC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3:06:13.057" v="1301" actId="21"/>
          <ac:graphicFrameMkLst>
            <pc:docMk/>
            <pc:sldMk cId="1372558147" sldId="457"/>
            <ac:graphicFrameMk id="13" creationId="{C96B78FB-6DD1-4CD7-A3F3-58C86B28EA18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5:05:22.377" v="1608" actId="478"/>
          <ac:graphicFrameMkLst>
            <pc:docMk/>
            <pc:sldMk cId="1372558147" sldId="457"/>
            <ac:graphicFrameMk id="14" creationId="{48427D11-A9E8-4BE8-B59F-CF5E3D5F0ABA}"/>
          </ac:graphicFrameMkLst>
        </pc:graphicFrameChg>
        <pc:graphicFrameChg chg="add mod">
          <ac:chgData name="Joel Oliveira" userId="d38f04d9-2034-4864-b0db-fa098db70175" providerId="ADAL" clId="{57FA54B5-4035-409E-A9DF-EA39DFB81D0C}" dt="2020-05-19T10:33:28.242" v="4476" actId="313"/>
          <ac:graphicFrameMkLst>
            <pc:docMk/>
            <pc:sldMk cId="1372558147" sldId="457"/>
            <ac:graphicFrameMk id="18" creationId="{373C461A-B1F2-493F-BC4E-01F4C3CE8BF1}"/>
          </ac:graphicFrameMkLst>
        </pc:graphicFrameChg>
        <pc:graphicFrameChg chg="add del mod">
          <ac:chgData name="Joel Oliveira" userId="d38f04d9-2034-4864-b0db-fa098db70175" providerId="ADAL" clId="{57FA54B5-4035-409E-A9DF-EA39DFB81D0C}" dt="2020-05-14T16:14:58.772" v="1865" actId="1032"/>
          <ac:graphicFrameMkLst>
            <pc:docMk/>
            <pc:sldMk cId="1372558147" sldId="457"/>
            <ac:graphicFrameMk id="20" creationId="{B48F6D49-9383-40A9-B149-4AD9D3C1FA97}"/>
          </ac:graphicFrameMkLst>
        </pc:graphicFrameChg>
        <pc:graphicFrameChg chg="add mod modGraphic">
          <ac:chgData name="Joel Oliveira" userId="d38f04d9-2034-4864-b0db-fa098db70175" providerId="ADAL" clId="{57FA54B5-4035-409E-A9DF-EA39DFB81D0C}" dt="2020-05-14T16:31:04.042" v="2216" actId="5793"/>
          <ac:graphicFrameMkLst>
            <pc:docMk/>
            <pc:sldMk cId="1372558147" sldId="457"/>
            <ac:graphicFrameMk id="22" creationId="{94E864DF-EDF0-4C3A-A904-4F6F43C8E3EC}"/>
          </ac:graphicFrameMkLst>
        </pc:graphicFrameChg>
        <pc:picChg chg="add del mod">
          <ac:chgData name="Joel Oliveira" userId="d38f04d9-2034-4864-b0db-fa098db70175" providerId="ADAL" clId="{57FA54B5-4035-409E-A9DF-EA39DFB81D0C}" dt="2020-05-14T17:02:40.105" v="2225" actId="478"/>
          <ac:picMkLst>
            <pc:docMk/>
            <pc:sldMk cId="1372558147" sldId="457"/>
            <ac:picMk id="26" creationId="{62524F67-1109-4678-BE01-BD1E1712E4E0}"/>
          </ac:picMkLst>
        </pc:picChg>
      </pc:sldChg>
      <pc:sldChg chg="addSp delSp modSp add mod ord">
        <pc:chgData name="Joel Oliveira" userId="d38f04d9-2034-4864-b0db-fa098db70175" providerId="ADAL" clId="{57FA54B5-4035-409E-A9DF-EA39DFB81D0C}" dt="2020-05-20T17:17:26.333" v="5086" actId="113"/>
        <pc:sldMkLst>
          <pc:docMk/>
          <pc:sldMk cId="3396481338" sldId="458"/>
        </pc:sldMkLst>
        <pc:spChg chg="add del mod">
          <ac:chgData name="Joel Oliveira" userId="d38f04d9-2034-4864-b0db-fa098db70175" providerId="ADAL" clId="{57FA54B5-4035-409E-A9DF-EA39DFB81D0C}" dt="2020-05-20T17:10:36.801" v="4945"/>
          <ac:spMkLst>
            <pc:docMk/>
            <pc:sldMk cId="3396481338" sldId="458"/>
            <ac:spMk id="9" creationId="{EBEFB444-DE0A-4142-815D-2E2023BAD1AD}"/>
          </ac:spMkLst>
        </pc:spChg>
        <pc:spChg chg="add">
          <ac:chgData name="Joel Oliveira" userId="d38f04d9-2034-4864-b0db-fa098db70175" providerId="ADAL" clId="{57FA54B5-4035-409E-A9DF-EA39DFB81D0C}" dt="2020-05-20T17:10:39.814" v="4947"/>
          <ac:spMkLst>
            <pc:docMk/>
            <pc:sldMk cId="3396481338" sldId="458"/>
            <ac:spMk id="10" creationId="{6C741BDE-94D4-41B0-A047-F1F1929510D3}"/>
          </ac:spMkLst>
        </pc:spChg>
        <pc:spChg chg="del mod">
          <ac:chgData name="Joel Oliveira" userId="d38f04d9-2034-4864-b0db-fa098db70175" providerId="ADAL" clId="{57FA54B5-4035-409E-A9DF-EA39DFB81D0C}" dt="2020-05-20T17:10:39.416" v="4946" actId="478"/>
          <ac:spMkLst>
            <pc:docMk/>
            <pc:sldMk cId="3396481338" sldId="458"/>
            <ac:spMk id="24" creationId="{6FA2CF4B-EF89-4BC8-9435-617EAF122C66}"/>
          </ac:spMkLst>
        </pc:spChg>
        <pc:graphicFrameChg chg="add del mod modGraphic">
          <ac:chgData name="Joel Oliveira" userId="d38f04d9-2034-4864-b0db-fa098db70175" providerId="ADAL" clId="{57FA54B5-4035-409E-A9DF-EA39DFB81D0C}" dt="2020-05-20T17:16:41.037" v="5029" actId="478"/>
          <ac:graphicFrameMkLst>
            <pc:docMk/>
            <pc:sldMk cId="3396481338" sldId="458"/>
            <ac:graphicFrameMk id="2" creationId="{298B98E2-9EE2-4AC3-8E4E-2CE554C2B5E1}"/>
          </ac:graphicFrameMkLst>
        </pc:graphicFrameChg>
        <pc:graphicFrameChg chg="add mod modGraphic">
          <ac:chgData name="Joel Oliveira" userId="d38f04d9-2034-4864-b0db-fa098db70175" providerId="ADAL" clId="{57FA54B5-4035-409E-A9DF-EA39DFB81D0C}" dt="2020-05-20T17:17:26.333" v="5086" actId="113"/>
          <ac:graphicFrameMkLst>
            <pc:docMk/>
            <pc:sldMk cId="3396481338" sldId="458"/>
            <ac:graphicFrameMk id="3" creationId="{8B040FBD-0491-4921-B623-AA2DD7516B1A}"/>
          </ac:graphicFrameMkLst>
        </pc:graphicFrameChg>
        <pc:graphicFrameChg chg="mod">
          <ac:chgData name="Joel Oliveira" userId="d38f04d9-2034-4864-b0db-fa098db70175" providerId="ADAL" clId="{57FA54B5-4035-409E-A9DF-EA39DFB81D0C}" dt="2020-05-20T17:15:59.297" v="5021" actId="1076"/>
          <ac:graphicFrameMkLst>
            <pc:docMk/>
            <pc:sldMk cId="3396481338" sldId="458"/>
            <ac:graphicFrameMk id="18" creationId="{373C461A-B1F2-493F-BC4E-01F4C3CE8BF1}"/>
          </ac:graphicFrameMkLst>
        </pc:graphicFrameChg>
        <pc:graphicFrameChg chg="mod modGraphic">
          <ac:chgData name="Joel Oliveira" userId="d38f04d9-2034-4864-b0db-fa098db70175" providerId="ADAL" clId="{57FA54B5-4035-409E-A9DF-EA39DFB81D0C}" dt="2020-05-20T17:16:07.906" v="5023"/>
          <ac:graphicFrameMkLst>
            <pc:docMk/>
            <pc:sldMk cId="3396481338" sldId="458"/>
            <ac:graphicFrameMk id="22" creationId="{94E864DF-EDF0-4C3A-A904-4F6F43C8E3EC}"/>
          </ac:graphicFrameMkLst>
        </pc:graphicFrameChg>
      </pc:sldChg>
      <pc:sldChg chg="addSp delSp modSp add mod ord">
        <pc:chgData name="Joel Oliveira" userId="d38f04d9-2034-4864-b0db-fa098db70175" providerId="ADAL" clId="{57FA54B5-4035-409E-A9DF-EA39DFB81D0C}" dt="2020-05-20T16:43:43.943" v="4660" actId="20577"/>
        <pc:sldMkLst>
          <pc:docMk/>
          <pc:sldMk cId="3132938400" sldId="459"/>
        </pc:sldMkLst>
        <pc:spChg chg="del mod">
          <ac:chgData name="Joel Oliveira" userId="d38f04d9-2034-4864-b0db-fa098db70175" providerId="ADAL" clId="{57FA54B5-4035-409E-A9DF-EA39DFB81D0C}" dt="2020-05-15T14:21:57.457" v="3102" actId="478"/>
          <ac:spMkLst>
            <pc:docMk/>
            <pc:sldMk cId="3132938400" sldId="459"/>
            <ac:spMk id="2" creationId="{00000000-0000-0000-0000-000000000000}"/>
          </ac:spMkLst>
        </pc:spChg>
        <pc:spChg chg="add mod">
          <ac:chgData name="Joel Oliveira" userId="d38f04d9-2034-4864-b0db-fa098db70175" providerId="ADAL" clId="{57FA54B5-4035-409E-A9DF-EA39DFB81D0C}" dt="2020-05-15T14:21:57.457" v="3102" actId="478"/>
          <ac:spMkLst>
            <pc:docMk/>
            <pc:sldMk cId="3132938400" sldId="459"/>
            <ac:spMk id="4" creationId="{24B253C3-72BA-4A6E-A1EB-7B0C9BB986A9}"/>
          </ac:spMkLst>
        </pc:spChg>
        <pc:spChg chg="add mod">
          <ac:chgData name="Joel Oliveira" userId="d38f04d9-2034-4864-b0db-fa098db70175" providerId="ADAL" clId="{57FA54B5-4035-409E-A9DF-EA39DFB81D0C}" dt="2020-05-20T16:43:43.943" v="4660" actId="20577"/>
          <ac:spMkLst>
            <pc:docMk/>
            <pc:sldMk cId="3132938400" sldId="459"/>
            <ac:spMk id="9" creationId="{E39F262A-32A6-48CF-93C5-8D48B733D076}"/>
          </ac:spMkLst>
        </pc:spChg>
        <pc:picChg chg="add mod">
          <ac:chgData name="Joel Oliveira" userId="d38f04d9-2034-4864-b0db-fa098db70175" providerId="ADAL" clId="{57FA54B5-4035-409E-A9DF-EA39DFB81D0C}" dt="2020-05-19T10:31:05.359" v="4445" actId="14100"/>
          <ac:picMkLst>
            <pc:docMk/>
            <pc:sldMk cId="3132938400" sldId="459"/>
            <ac:picMk id="1026" creationId="{FBB6D54C-72CD-48F7-91B6-078F4C365140}"/>
          </ac:picMkLst>
        </pc:picChg>
      </pc:sldChg>
      <pc:sldChg chg="modSp add mod">
        <pc:chgData name="Joel Oliveira" userId="d38f04d9-2034-4864-b0db-fa098db70175" providerId="ADAL" clId="{57FA54B5-4035-409E-A9DF-EA39DFB81D0C}" dt="2020-05-15T17:09:47.617" v="3710" actId="6549"/>
        <pc:sldMkLst>
          <pc:docMk/>
          <pc:sldMk cId="837407468" sldId="460"/>
        </pc:sldMkLst>
        <pc:spChg chg="mod">
          <ac:chgData name="Joel Oliveira" userId="d38f04d9-2034-4864-b0db-fa098db70175" providerId="ADAL" clId="{57FA54B5-4035-409E-A9DF-EA39DFB81D0C}" dt="2020-05-15T17:09:47.617" v="3710" actId="6549"/>
          <ac:spMkLst>
            <pc:docMk/>
            <pc:sldMk cId="837407468" sldId="460"/>
            <ac:spMk id="2" creationId="{00000000-0000-0000-0000-000000000000}"/>
          </ac:spMkLst>
        </pc:spChg>
      </pc:sldChg>
      <pc:sldChg chg="addSp modSp add mod">
        <pc:chgData name="Joel Oliveira" userId="d38f04d9-2034-4864-b0db-fa098db70175" providerId="ADAL" clId="{57FA54B5-4035-409E-A9DF-EA39DFB81D0C}" dt="2020-05-20T17:29:48.106" v="5292" actId="1076"/>
        <pc:sldMkLst>
          <pc:docMk/>
          <pc:sldMk cId="1457459681" sldId="461"/>
        </pc:sldMkLst>
        <pc:spChg chg="add mod">
          <ac:chgData name="Joel Oliveira" userId="d38f04d9-2034-4864-b0db-fa098db70175" providerId="ADAL" clId="{57FA54B5-4035-409E-A9DF-EA39DFB81D0C}" dt="2020-05-20T17:19:12.472" v="5116" actId="14100"/>
          <ac:spMkLst>
            <pc:docMk/>
            <pc:sldMk cId="1457459681" sldId="461"/>
            <ac:spMk id="2" creationId="{45B5DC12-CEFA-452A-9A9E-5C74622F5C86}"/>
          </ac:spMkLst>
        </pc:spChg>
        <pc:spChg chg="mod">
          <ac:chgData name="Joel Oliveira" userId="d38f04d9-2034-4864-b0db-fa098db70175" providerId="ADAL" clId="{57FA54B5-4035-409E-A9DF-EA39DFB81D0C}" dt="2020-05-20T17:10:25.962" v="4937" actId="20577"/>
          <ac:spMkLst>
            <pc:docMk/>
            <pc:sldMk cId="1457459681" sldId="461"/>
            <ac:spMk id="10" creationId="{5B34261B-2141-4E55-A016-948A6C97FA1B}"/>
          </ac:spMkLst>
        </pc:spChg>
        <pc:graphicFrameChg chg="mod ord modGraphic">
          <ac:chgData name="Joel Oliveira" userId="d38f04d9-2034-4864-b0db-fa098db70175" providerId="ADAL" clId="{57FA54B5-4035-409E-A9DF-EA39DFB81D0C}" dt="2020-05-20T17:20:01.894" v="5119" actId="166"/>
          <ac:graphicFrameMkLst>
            <pc:docMk/>
            <pc:sldMk cId="1457459681" sldId="461"/>
            <ac:graphicFrameMk id="3" creationId="{382061AC-73F7-41E5-AB09-E6DC422B4008}"/>
          </ac:graphicFrameMkLst>
        </pc:graphicFrameChg>
        <pc:graphicFrameChg chg="add mod modGraphic">
          <ac:chgData name="Joel Oliveira" userId="d38f04d9-2034-4864-b0db-fa098db70175" providerId="ADAL" clId="{57FA54B5-4035-409E-A9DF-EA39DFB81D0C}" dt="2020-05-20T17:29:48.106" v="5292" actId="1076"/>
          <ac:graphicFrameMkLst>
            <pc:docMk/>
            <pc:sldMk cId="1457459681" sldId="461"/>
            <ac:graphicFrameMk id="4" creationId="{E8703F18-5935-4810-9456-E4F8E8272337}"/>
          </ac:graphicFrameMkLst>
        </pc:graphicFrameChg>
        <pc:graphicFrameChg chg="mod">
          <ac:chgData name="Joel Oliveira" userId="d38f04d9-2034-4864-b0db-fa098db70175" providerId="ADAL" clId="{57FA54B5-4035-409E-A9DF-EA39DFB81D0C}" dt="2020-05-20T17:18:45.205" v="5111" actId="20577"/>
          <ac:graphicFrameMkLst>
            <pc:docMk/>
            <pc:sldMk cId="1457459681" sldId="461"/>
            <ac:graphicFrameMk id="18" creationId="{373C461A-B1F2-493F-BC4E-01F4C3CE8BF1}"/>
          </ac:graphicFrameMkLst>
        </pc:graphicFrameChg>
        <pc:graphicFrameChg chg="mod modGraphic">
          <ac:chgData name="Joel Oliveira" userId="d38f04d9-2034-4864-b0db-fa098db70175" providerId="ADAL" clId="{57FA54B5-4035-409E-A9DF-EA39DFB81D0C}" dt="2020-05-20T17:17:54.645" v="5091" actId="1076"/>
          <ac:graphicFrameMkLst>
            <pc:docMk/>
            <pc:sldMk cId="1457459681" sldId="461"/>
            <ac:graphicFrameMk id="22" creationId="{94E864DF-EDF0-4C3A-A904-4F6F43C8E3EC}"/>
          </ac:graphicFrameMkLst>
        </pc:graphicFrameChg>
      </pc:sldChg>
    </pc:docChg>
  </pc:docChgLst>
  <pc:docChgLst>
    <pc:chgData name="Joel Oliveira" userId="d38f04d9-2034-4864-b0db-fa098db70175" providerId="ADAL" clId="{FDE3D7C6-3B5E-4698-8D31-A2BFB4E69E6E}"/>
    <pc:docChg chg="custSel addSld modSld">
      <pc:chgData name="Joel Oliveira" userId="d38f04d9-2034-4864-b0db-fa098db70175" providerId="ADAL" clId="{FDE3D7C6-3B5E-4698-8D31-A2BFB4E69E6E}" dt="2020-03-23T19:08:54.021" v="1715" actId="20577"/>
      <pc:docMkLst>
        <pc:docMk/>
      </pc:docMkLst>
      <pc:sldChg chg="addSp delSp modSp add mod">
        <pc:chgData name="Joel Oliveira" userId="d38f04d9-2034-4864-b0db-fa098db70175" providerId="ADAL" clId="{FDE3D7C6-3B5E-4698-8D31-A2BFB4E69E6E}" dt="2020-03-23T19:08:54.021" v="1715" actId="20577"/>
        <pc:sldMkLst>
          <pc:docMk/>
          <pc:sldMk cId="161204411" sldId="429"/>
        </pc:sldMkLst>
        <pc:spChg chg="mod">
          <ac:chgData name="Joel Oliveira" userId="d38f04d9-2034-4864-b0db-fa098db70175" providerId="ADAL" clId="{FDE3D7C6-3B5E-4698-8D31-A2BFB4E69E6E}" dt="2020-03-23T18:01:52.011" v="21" actId="20577"/>
          <ac:spMkLst>
            <pc:docMk/>
            <pc:sldMk cId="161204411" sldId="429"/>
            <ac:spMk id="7" creationId="{00000000-0000-0000-0000-000000000000}"/>
          </ac:spMkLst>
        </pc:spChg>
        <pc:spChg chg="add mod">
          <ac:chgData name="Joel Oliveira" userId="d38f04d9-2034-4864-b0db-fa098db70175" providerId="ADAL" clId="{FDE3D7C6-3B5E-4698-8D31-A2BFB4E69E6E}" dt="2020-03-23T19:08:54.021" v="1715" actId="20577"/>
          <ac:spMkLst>
            <pc:docMk/>
            <pc:sldMk cId="161204411" sldId="429"/>
            <ac:spMk id="8" creationId="{F0332801-C240-45C4-80E7-87A631DF0A7C}"/>
          </ac:spMkLst>
        </pc:spChg>
        <pc:picChg chg="del">
          <ac:chgData name="Joel Oliveira" userId="d38f04d9-2034-4864-b0db-fa098db70175" providerId="ADAL" clId="{FDE3D7C6-3B5E-4698-8D31-A2BFB4E69E6E}" dt="2020-03-23T18:01:41.445" v="1" actId="478"/>
          <ac:picMkLst>
            <pc:docMk/>
            <pc:sldMk cId="161204411" sldId="429"/>
            <ac:picMk id="27" creationId="{00000000-0000-0000-0000-000000000000}"/>
          </ac:picMkLst>
        </pc:picChg>
      </pc:sldChg>
    </pc:docChg>
  </pc:docChgLst>
  <pc:docChgLst>
    <pc:chgData name="Nelson Pereira Carvalho Inácio" userId="d9ed6fa6-9bbd-4292-9cb8-54a28f44f6e3" providerId="ADAL" clId="{DD633F05-D436-4394-9F61-C9909C039500}"/>
    <pc:docChg chg="undo custSel addSld delSld modSld sldOrd">
      <pc:chgData name="Nelson Pereira Carvalho Inácio" userId="d9ed6fa6-9bbd-4292-9cb8-54a28f44f6e3" providerId="ADAL" clId="{DD633F05-D436-4394-9F61-C9909C039500}" dt="2020-03-26T08:17:36.271" v="1682" actId="1037"/>
      <pc:docMkLst>
        <pc:docMk/>
      </pc:docMkLst>
      <pc:sldChg chg="modSp modTransition">
        <pc:chgData name="Nelson Pereira Carvalho Inácio" userId="d9ed6fa6-9bbd-4292-9cb8-54a28f44f6e3" providerId="ADAL" clId="{DD633F05-D436-4394-9F61-C9909C039500}" dt="2020-03-25T09:43:45.976" v="48" actId="20577"/>
        <pc:sldMkLst>
          <pc:docMk/>
          <pc:sldMk cId="2555385584" sldId="268"/>
        </pc:sldMkLst>
        <pc:spChg chg="mod">
          <ac:chgData name="Nelson Pereira Carvalho Inácio" userId="d9ed6fa6-9bbd-4292-9cb8-54a28f44f6e3" providerId="ADAL" clId="{DD633F05-D436-4394-9F61-C9909C039500}" dt="2020-03-25T09:43:45.976" v="48" actId="20577"/>
          <ac:spMkLst>
            <pc:docMk/>
            <pc:sldMk cId="2555385584" sldId="268"/>
            <ac:spMk id="11" creationId="{00000000-0000-0000-0000-000000000000}"/>
          </ac:spMkLst>
        </pc:spChg>
      </pc:sldChg>
      <pc:sldChg chg="modSp">
        <pc:chgData name="Nelson Pereira Carvalho Inácio" userId="d9ed6fa6-9bbd-4292-9cb8-54a28f44f6e3" providerId="ADAL" clId="{DD633F05-D436-4394-9F61-C9909C039500}" dt="2020-03-26T00:11:29.272" v="1222" actId="20577"/>
        <pc:sldMkLst>
          <pc:docMk/>
          <pc:sldMk cId="653056342" sldId="336"/>
        </pc:sldMkLst>
        <pc:spChg chg="mod">
          <ac:chgData name="Nelson Pereira Carvalho Inácio" userId="d9ed6fa6-9bbd-4292-9cb8-54a28f44f6e3" providerId="ADAL" clId="{DD633F05-D436-4394-9F61-C9909C039500}" dt="2020-03-26T00:11:29.272" v="1222" actId="20577"/>
          <ac:spMkLst>
            <pc:docMk/>
            <pc:sldMk cId="653056342" sldId="336"/>
            <ac:spMk id="4" creationId="{00000000-0000-0000-0000-000000000000}"/>
          </ac:spMkLst>
        </pc:spChg>
      </pc:sldChg>
      <pc:sldChg chg="addSp delSp add">
        <pc:chgData name="Nelson Pereira Carvalho Inácio" userId="d9ed6fa6-9bbd-4292-9cb8-54a28f44f6e3" providerId="ADAL" clId="{DD633F05-D436-4394-9F61-C9909C039500}" dt="2020-03-25T13:45:40.263" v="59" actId="478"/>
        <pc:sldMkLst>
          <pc:docMk/>
          <pc:sldMk cId="1445596662" sldId="388"/>
        </pc:sldMkLst>
        <pc:spChg chg="add del">
          <ac:chgData name="Nelson Pereira Carvalho Inácio" userId="d9ed6fa6-9bbd-4292-9cb8-54a28f44f6e3" providerId="ADAL" clId="{DD633F05-D436-4394-9F61-C9909C039500}" dt="2020-03-25T13:45:40.263" v="59" actId="478"/>
          <ac:spMkLst>
            <pc:docMk/>
            <pc:sldMk cId="1445596662" sldId="388"/>
            <ac:spMk id="3" creationId="{93DAF952-701B-4917-92D0-13AF113917C9}"/>
          </ac:spMkLst>
        </pc:spChg>
        <pc:graphicFrameChg chg="add del">
          <ac:chgData name="Nelson Pereira Carvalho Inácio" userId="d9ed6fa6-9bbd-4292-9cb8-54a28f44f6e3" providerId="ADAL" clId="{DD633F05-D436-4394-9F61-C9909C039500}" dt="2020-03-25T13:45:40.263" v="59" actId="478"/>
          <ac:graphicFrameMkLst>
            <pc:docMk/>
            <pc:sldMk cId="1445596662" sldId="388"/>
            <ac:graphicFrameMk id="4" creationId="{1AB8A398-ED71-4EEF-BA53-8C182FC9A515}"/>
          </ac:graphicFrameMkLst>
        </pc:graphicFrameChg>
      </pc:sldChg>
      <pc:sldChg chg="del">
        <pc:chgData name="Nelson Pereira Carvalho Inácio" userId="d9ed6fa6-9bbd-4292-9cb8-54a28f44f6e3" providerId="ADAL" clId="{DD633F05-D436-4394-9F61-C9909C039500}" dt="2020-03-25T13:39:15.932" v="51" actId="2696"/>
        <pc:sldMkLst>
          <pc:docMk/>
          <pc:sldMk cId="1896186424" sldId="388"/>
        </pc:sldMkLst>
      </pc:sldChg>
      <pc:sldChg chg="del">
        <pc:chgData name="Nelson Pereira Carvalho Inácio" userId="d9ed6fa6-9bbd-4292-9cb8-54a28f44f6e3" providerId="ADAL" clId="{DD633F05-D436-4394-9F61-C9909C039500}" dt="2020-03-25T13:39:15.946" v="53" actId="2696"/>
        <pc:sldMkLst>
          <pc:docMk/>
          <pc:sldMk cId="10810153" sldId="396"/>
        </pc:sldMkLst>
      </pc:sldChg>
      <pc:sldChg chg="addSp delSp modSp add">
        <pc:chgData name="Nelson Pereira Carvalho Inácio" userId="d9ed6fa6-9bbd-4292-9cb8-54a28f44f6e3" providerId="ADAL" clId="{DD633F05-D436-4394-9F61-C9909C039500}" dt="2020-03-25T23:49:24.084" v="1013" actId="20577"/>
        <pc:sldMkLst>
          <pc:docMk/>
          <pc:sldMk cId="4151721530" sldId="396"/>
        </pc:sldMkLst>
        <pc:spChg chg="mod">
          <ac:chgData name="Nelson Pereira Carvalho Inácio" userId="d9ed6fa6-9bbd-4292-9cb8-54a28f44f6e3" providerId="ADAL" clId="{DD633F05-D436-4394-9F61-C9909C039500}" dt="2020-03-25T23:48:28.442" v="980" actId="207"/>
          <ac:spMkLst>
            <pc:docMk/>
            <pc:sldMk cId="4151721530" sldId="396"/>
            <ac:spMk id="6" creationId="{00000000-0000-0000-0000-000000000000}"/>
          </ac:spMkLst>
        </pc:spChg>
        <pc:spChg chg="mod">
          <ac:chgData name="Nelson Pereira Carvalho Inácio" userId="d9ed6fa6-9bbd-4292-9cb8-54a28f44f6e3" providerId="ADAL" clId="{DD633F05-D436-4394-9F61-C9909C039500}" dt="2020-03-25T23:49:24.084" v="1013" actId="20577"/>
          <ac:spMkLst>
            <pc:docMk/>
            <pc:sldMk cId="4151721530" sldId="396"/>
            <ac:spMk id="9" creationId="{00000000-0000-0000-0000-000000000000}"/>
          </ac:spMkLst>
        </pc:spChg>
        <pc:picChg chg="add del mod">
          <ac:chgData name="Nelson Pereira Carvalho Inácio" userId="d9ed6fa6-9bbd-4292-9cb8-54a28f44f6e3" providerId="ADAL" clId="{DD633F05-D436-4394-9F61-C9909C039500}" dt="2020-03-25T23:44:50.006" v="969" actId="478"/>
          <ac:picMkLst>
            <pc:docMk/>
            <pc:sldMk cId="4151721530" sldId="396"/>
            <ac:picMk id="3" creationId="{05BE4167-1FE4-4806-B04C-AC3F1367EFB3}"/>
          </ac:picMkLst>
        </pc:picChg>
        <pc:picChg chg="del">
          <ac:chgData name="Nelson Pereira Carvalho Inácio" userId="d9ed6fa6-9bbd-4292-9cb8-54a28f44f6e3" providerId="ADAL" clId="{DD633F05-D436-4394-9F61-C9909C039500}" dt="2020-03-25T14:04:45.561" v="941" actId="478"/>
          <ac:picMkLst>
            <pc:docMk/>
            <pc:sldMk cId="4151721530" sldId="396"/>
            <ac:picMk id="4" creationId="{00000000-0000-0000-0000-000000000000}"/>
          </ac:picMkLst>
        </pc:picChg>
        <pc:picChg chg="del">
          <ac:chgData name="Nelson Pereira Carvalho Inácio" userId="d9ed6fa6-9bbd-4292-9cb8-54a28f44f6e3" providerId="ADAL" clId="{DD633F05-D436-4394-9F61-C9909C039500}" dt="2020-03-25T14:04:43.878" v="940" actId="478"/>
          <ac:picMkLst>
            <pc:docMk/>
            <pc:sldMk cId="4151721530" sldId="396"/>
            <ac:picMk id="5" creationId="{00000000-0000-0000-0000-000000000000}"/>
          </ac:picMkLst>
        </pc:picChg>
        <pc:picChg chg="add mod">
          <ac:chgData name="Nelson Pereira Carvalho Inácio" userId="d9ed6fa6-9bbd-4292-9cb8-54a28f44f6e3" providerId="ADAL" clId="{DD633F05-D436-4394-9F61-C9909C039500}" dt="2020-03-25T23:46:54.065" v="978" actId="1035"/>
          <ac:picMkLst>
            <pc:docMk/>
            <pc:sldMk cId="4151721530" sldId="396"/>
            <ac:picMk id="3074" creationId="{03B0395C-38D7-48F9-AD91-6B77910EA18D}"/>
          </ac:picMkLst>
        </pc:picChg>
        <pc:cxnChg chg="del">
          <ac:chgData name="Nelson Pereira Carvalho Inácio" userId="d9ed6fa6-9bbd-4292-9cb8-54a28f44f6e3" providerId="ADAL" clId="{DD633F05-D436-4394-9F61-C9909C039500}" dt="2020-03-25T14:04:48.194" v="942" actId="478"/>
          <ac:cxnSpMkLst>
            <pc:docMk/>
            <pc:sldMk cId="4151721530" sldId="396"/>
            <ac:cxnSpMk id="8" creationId="{00000000-0000-0000-0000-000000000000}"/>
          </ac:cxnSpMkLst>
        </pc:cxnChg>
      </pc:sldChg>
      <pc:sldChg chg="addSp delSp modSp add">
        <pc:chgData name="Nelson Pereira Carvalho Inácio" userId="d9ed6fa6-9bbd-4292-9cb8-54a28f44f6e3" providerId="ADAL" clId="{DD633F05-D436-4394-9F61-C9909C039500}" dt="2020-03-26T08:17:36.271" v="1682" actId="1037"/>
        <pc:sldMkLst>
          <pc:docMk/>
          <pc:sldMk cId="2551523355" sldId="397"/>
        </pc:sldMkLst>
        <pc:spChg chg="add mod">
          <ac:chgData name="Nelson Pereira Carvalho Inácio" userId="d9ed6fa6-9bbd-4292-9cb8-54a28f44f6e3" providerId="ADAL" clId="{DD633F05-D436-4394-9F61-C9909C039500}" dt="2020-03-26T08:17:36.271" v="1682" actId="1037"/>
          <ac:spMkLst>
            <pc:docMk/>
            <pc:sldMk cId="2551523355" sldId="397"/>
            <ac:spMk id="2" creationId="{ADE2A99E-17CA-45DB-BB7B-B01513C99280}"/>
          </ac:spMkLst>
        </pc:spChg>
        <pc:picChg chg="del">
          <ac:chgData name="Nelson Pereira Carvalho Inácio" userId="d9ed6fa6-9bbd-4292-9cb8-54a28f44f6e3" providerId="ADAL" clId="{DD633F05-D436-4394-9F61-C9909C039500}" dt="2020-03-25T23:49:05.464" v="981" actId="478"/>
          <ac:picMkLst>
            <pc:docMk/>
            <pc:sldMk cId="2551523355" sldId="397"/>
            <ac:picMk id="6" creationId="{00000000-0000-0000-0000-000000000000}"/>
          </ac:picMkLst>
        </pc:picChg>
      </pc:sldChg>
      <pc:sldChg chg="del">
        <pc:chgData name="Nelson Pereira Carvalho Inácio" userId="d9ed6fa6-9bbd-4292-9cb8-54a28f44f6e3" providerId="ADAL" clId="{DD633F05-D436-4394-9F61-C9909C039500}" dt="2020-03-25T13:39:15.950" v="54" actId="2696"/>
        <pc:sldMkLst>
          <pc:docMk/>
          <pc:sldMk cId="2720717470" sldId="397"/>
        </pc:sldMkLst>
      </pc:sldChg>
      <pc:sldChg chg="del">
        <pc:chgData name="Nelson Pereira Carvalho Inácio" userId="d9ed6fa6-9bbd-4292-9cb8-54a28f44f6e3" providerId="ADAL" clId="{DD633F05-D436-4394-9F61-C9909C039500}" dt="2020-03-25T13:39:15.955" v="56" actId="2696"/>
        <pc:sldMkLst>
          <pc:docMk/>
          <pc:sldMk cId="1290687117" sldId="398"/>
        </pc:sldMkLst>
      </pc:sldChg>
      <pc:sldChg chg="addSp delSp modSp add del">
        <pc:chgData name="Nelson Pereira Carvalho Inácio" userId="d9ed6fa6-9bbd-4292-9cb8-54a28f44f6e3" providerId="ADAL" clId="{DD633F05-D436-4394-9F61-C9909C039500}" dt="2020-03-26T00:05:38.801" v="1016" actId="2696"/>
        <pc:sldMkLst>
          <pc:docMk/>
          <pc:sldMk cId="1813764633" sldId="398"/>
        </pc:sldMkLst>
        <pc:spChg chg="add mod">
          <ac:chgData name="Nelson Pereira Carvalho Inácio" userId="d9ed6fa6-9bbd-4292-9cb8-54a28f44f6e3" providerId="ADAL" clId="{DD633F05-D436-4394-9F61-C9909C039500}" dt="2020-03-26T00:05:32.200" v="1015" actId="478"/>
          <ac:spMkLst>
            <pc:docMk/>
            <pc:sldMk cId="1813764633" sldId="398"/>
            <ac:spMk id="5" creationId="{81ED6ED1-3D6B-47C7-8894-96BD9AF29E45}"/>
          </ac:spMkLst>
        </pc:spChg>
        <pc:picChg chg="del">
          <ac:chgData name="Nelson Pereira Carvalho Inácio" userId="d9ed6fa6-9bbd-4292-9cb8-54a28f44f6e3" providerId="ADAL" clId="{DD633F05-D436-4394-9F61-C9909C039500}" dt="2020-03-26T00:05:32.200" v="1015" actId="478"/>
          <ac:picMkLst>
            <pc:docMk/>
            <pc:sldMk cId="1813764633" sldId="398"/>
            <ac:picMk id="6" creationId="{00000000-0000-0000-0000-000000000000}"/>
          </ac:picMkLst>
        </pc:picChg>
      </pc:sldChg>
      <pc:sldChg chg="del modTransition">
        <pc:chgData name="Nelson Pereira Carvalho Inácio" userId="d9ed6fa6-9bbd-4292-9cb8-54a28f44f6e3" providerId="ADAL" clId="{DD633F05-D436-4394-9F61-C9909C039500}" dt="2020-03-25T09:43:21.098" v="9" actId="2696"/>
        <pc:sldMkLst>
          <pc:docMk/>
          <pc:sldMk cId="1737681231" sldId="401"/>
        </pc:sldMkLst>
      </pc:sldChg>
      <pc:sldChg chg="del modTransition">
        <pc:chgData name="Nelson Pereira Carvalho Inácio" userId="d9ed6fa6-9bbd-4292-9cb8-54a28f44f6e3" providerId="ADAL" clId="{DD633F05-D436-4394-9F61-C9909C039500}" dt="2020-03-25T09:43:21.115" v="10" actId="2696"/>
        <pc:sldMkLst>
          <pc:docMk/>
          <pc:sldMk cId="1109093888" sldId="402"/>
        </pc:sldMkLst>
      </pc:sldChg>
      <pc:sldChg chg="del modTransition">
        <pc:chgData name="Nelson Pereira Carvalho Inácio" userId="d9ed6fa6-9bbd-4292-9cb8-54a28f44f6e3" providerId="ADAL" clId="{DD633F05-D436-4394-9F61-C9909C039500}" dt="2020-03-25T09:43:21.130" v="11" actId="2696"/>
        <pc:sldMkLst>
          <pc:docMk/>
          <pc:sldMk cId="1815905073" sldId="403"/>
        </pc:sldMkLst>
      </pc:sldChg>
      <pc:sldChg chg="addSp modSp">
        <pc:chgData name="Nelson Pereira Carvalho Inácio" userId="d9ed6fa6-9bbd-4292-9cb8-54a28f44f6e3" providerId="ADAL" clId="{DD633F05-D436-4394-9F61-C9909C039500}" dt="2020-03-26T08:14:18.683" v="1567" actId="1076"/>
        <pc:sldMkLst>
          <pc:docMk/>
          <pc:sldMk cId="2586145050" sldId="405"/>
        </pc:sldMkLst>
        <pc:spChg chg="mod">
          <ac:chgData name="Nelson Pereira Carvalho Inácio" userId="d9ed6fa6-9bbd-4292-9cb8-54a28f44f6e3" providerId="ADAL" clId="{DD633F05-D436-4394-9F61-C9909C039500}" dt="2020-03-26T00:21:11.064" v="1241" actId="255"/>
          <ac:spMkLst>
            <pc:docMk/>
            <pc:sldMk cId="2586145050" sldId="405"/>
            <ac:spMk id="2" creationId="{00000000-0000-0000-0000-000000000000}"/>
          </ac:spMkLst>
        </pc:spChg>
        <pc:picChg chg="add mod">
          <ac:chgData name="Nelson Pereira Carvalho Inácio" userId="d9ed6fa6-9bbd-4292-9cb8-54a28f44f6e3" providerId="ADAL" clId="{DD633F05-D436-4394-9F61-C9909C039500}" dt="2020-03-26T08:14:18.683" v="1567" actId="1076"/>
          <ac:picMkLst>
            <pc:docMk/>
            <pc:sldMk cId="2586145050" sldId="405"/>
            <ac:picMk id="4098" creationId="{22E35B70-76B6-4894-97C1-BB40A0531DD8}"/>
          </ac:picMkLst>
        </pc:picChg>
      </pc:sldChg>
      <pc:sldChg chg="del">
        <pc:chgData name="Nelson Pereira Carvalho Inácio" userId="d9ed6fa6-9bbd-4292-9cb8-54a28f44f6e3" providerId="ADAL" clId="{DD633F05-D436-4394-9F61-C9909C039500}" dt="2020-03-25T09:43:21.137" v="12" actId="2696"/>
        <pc:sldMkLst>
          <pc:docMk/>
          <pc:sldMk cId="782230266" sldId="406"/>
        </pc:sldMkLst>
      </pc:sldChg>
      <pc:sldChg chg="del">
        <pc:chgData name="Nelson Pereira Carvalho Inácio" userId="d9ed6fa6-9bbd-4292-9cb8-54a28f44f6e3" providerId="ADAL" clId="{DD633F05-D436-4394-9F61-C9909C039500}" dt="2020-03-25T09:43:21.146" v="13" actId="2696"/>
        <pc:sldMkLst>
          <pc:docMk/>
          <pc:sldMk cId="847143110" sldId="407"/>
        </pc:sldMkLst>
      </pc:sldChg>
      <pc:sldChg chg="modSp modTransition">
        <pc:chgData name="Nelson Pereira Carvalho Inácio" userId="d9ed6fa6-9bbd-4292-9cb8-54a28f44f6e3" providerId="ADAL" clId="{DD633F05-D436-4394-9F61-C9909C039500}" dt="2020-03-26T08:03:23.162" v="1430" actId="6549"/>
        <pc:sldMkLst>
          <pc:docMk/>
          <pc:sldMk cId="1015431205" sldId="410"/>
        </pc:sldMkLst>
        <pc:spChg chg="mod">
          <ac:chgData name="Nelson Pereira Carvalho Inácio" userId="d9ed6fa6-9bbd-4292-9cb8-54a28f44f6e3" providerId="ADAL" clId="{DD633F05-D436-4394-9F61-C9909C039500}" dt="2020-03-26T08:03:23.162" v="1430" actId="6549"/>
          <ac:spMkLst>
            <pc:docMk/>
            <pc:sldMk cId="1015431205" sldId="410"/>
            <ac:spMk id="2" creationId="{00000000-0000-0000-0000-000000000000}"/>
          </ac:spMkLst>
        </pc:spChg>
      </pc:sldChg>
      <pc:sldChg chg="del">
        <pc:chgData name="Nelson Pereira Carvalho Inácio" userId="d9ed6fa6-9bbd-4292-9cb8-54a28f44f6e3" providerId="ADAL" clId="{DD633F05-D436-4394-9F61-C9909C039500}" dt="2020-03-25T13:38:39.278" v="50" actId="2696"/>
        <pc:sldMkLst>
          <pc:docMk/>
          <pc:sldMk cId="1297540793" sldId="411"/>
        </pc:sldMkLst>
      </pc:sldChg>
      <pc:sldChg chg="del">
        <pc:chgData name="Nelson Pereira Carvalho Inácio" userId="d9ed6fa6-9bbd-4292-9cb8-54a28f44f6e3" providerId="ADAL" clId="{DD633F05-D436-4394-9F61-C9909C039500}" dt="2020-03-25T17:11:22.268" v="959" actId="2696"/>
        <pc:sldMkLst>
          <pc:docMk/>
          <pc:sldMk cId="275053354" sldId="414"/>
        </pc:sldMkLst>
      </pc:sldChg>
      <pc:sldChg chg="del">
        <pc:chgData name="Nelson Pereira Carvalho Inácio" userId="d9ed6fa6-9bbd-4292-9cb8-54a28f44f6e3" providerId="ADAL" clId="{DD633F05-D436-4394-9F61-C9909C039500}" dt="2020-03-25T17:11:18.709" v="958" actId="2696"/>
        <pc:sldMkLst>
          <pc:docMk/>
          <pc:sldMk cId="3208171396" sldId="415"/>
        </pc:sldMkLst>
      </pc:sldChg>
      <pc:sldChg chg="del">
        <pc:chgData name="Nelson Pereira Carvalho Inácio" userId="d9ed6fa6-9bbd-4292-9cb8-54a28f44f6e3" providerId="ADAL" clId="{DD633F05-D436-4394-9F61-C9909C039500}" dt="2020-03-25T17:11:05.621" v="956" actId="2696"/>
        <pc:sldMkLst>
          <pc:docMk/>
          <pc:sldMk cId="1095564479" sldId="418"/>
        </pc:sldMkLst>
      </pc:sldChg>
      <pc:sldChg chg="del">
        <pc:chgData name="Nelson Pereira Carvalho Inácio" userId="d9ed6fa6-9bbd-4292-9cb8-54a28f44f6e3" providerId="ADAL" clId="{DD633F05-D436-4394-9F61-C9909C039500}" dt="2020-03-25T17:11:11.071" v="957" actId="2696"/>
        <pc:sldMkLst>
          <pc:docMk/>
          <pc:sldMk cId="2706491836" sldId="419"/>
        </pc:sldMkLst>
      </pc:sldChg>
      <pc:sldChg chg="del">
        <pc:chgData name="Nelson Pereira Carvalho Inácio" userId="d9ed6fa6-9bbd-4292-9cb8-54a28f44f6e3" providerId="ADAL" clId="{DD633F05-D436-4394-9F61-C9909C039500}" dt="2020-03-25T17:11:04.052" v="955" actId="2696"/>
        <pc:sldMkLst>
          <pc:docMk/>
          <pc:sldMk cId="347944464" sldId="420"/>
        </pc:sldMkLst>
      </pc:sldChg>
      <pc:sldChg chg="modSp add">
        <pc:chgData name="Nelson Pereira Carvalho Inácio" userId="d9ed6fa6-9bbd-4292-9cb8-54a28f44f6e3" providerId="ADAL" clId="{DD633F05-D436-4394-9F61-C9909C039500}" dt="2020-03-25T14:02:50.301" v="939" actId="20577"/>
        <pc:sldMkLst>
          <pc:docMk/>
          <pc:sldMk cId="3204744369" sldId="421"/>
        </pc:sldMkLst>
        <pc:spChg chg="mod">
          <ac:chgData name="Nelson Pereira Carvalho Inácio" userId="d9ed6fa6-9bbd-4292-9cb8-54a28f44f6e3" providerId="ADAL" clId="{DD633F05-D436-4394-9F61-C9909C039500}" dt="2020-03-25T14:02:50.301" v="939" actId="20577"/>
          <ac:spMkLst>
            <pc:docMk/>
            <pc:sldMk cId="3204744369" sldId="421"/>
            <ac:spMk id="2" creationId="{00000000-0000-0000-0000-000000000000}"/>
          </ac:spMkLst>
        </pc:spChg>
      </pc:sldChg>
      <pc:sldChg chg="modSp del">
        <pc:chgData name="Nelson Pereira Carvalho Inácio" userId="d9ed6fa6-9bbd-4292-9cb8-54a28f44f6e3" providerId="ADAL" clId="{DD633F05-D436-4394-9F61-C9909C039500}" dt="2020-03-25T13:39:15.938" v="52" actId="2696"/>
        <pc:sldMkLst>
          <pc:docMk/>
          <pc:sldMk cId="3476200230" sldId="421"/>
        </pc:sldMkLst>
        <pc:spChg chg="mod">
          <ac:chgData name="Nelson Pereira Carvalho Inácio" userId="d9ed6fa6-9bbd-4292-9cb8-54a28f44f6e3" providerId="ADAL" clId="{DD633F05-D436-4394-9F61-C9909C039500}" dt="2020-03-24T15:43:20.702" v="1" actId="20577"/>
          <ac:spMkLst>
            <pc:docMk/>
            <pc:sldMk cId="3476200230" sldId="421"/>
            <ac:spMk id="2" creationId="{00000000-0000-0000-0000-000000000000}"/>
          </ac:spMkLst>
        </pc:spChg>
      </pc:sldChg>
      <pc:sldChg chg="modSp">
        <pc:chgData name="Nelson Pereira Carvalho Inácio" userId="d9ed6fa6-9bbd-4292-9cb8-54a28f44f6e3" providerId="ADAL" clId="{DD633F05-D436-4394-9F61-C9909C039500}" dt="2020-03-25T20:28:34.423" v="968" actId="1038"/>
        <pc:sldMkLst>
          <pc:docMk/>
          <pc:sldMk cId="161204411" sldId="429"/>
        </pc:sldMkLst>
        <pc:spChg chg="mod">
          <ac:chgData name="Nelson Pereira Carvalho Inácio" userId="d9ed6fa6-9bbd-4292-9cb8-54a28f44f6e3" providerId="ADAL" clId="{DD633F05-D436-4394-9F61-C9909C039500}" dt="2020-03-25T20:28:34.423" v="968" actId="1038"/>
          <ac:spMkLst>
            <pc:docMk/>
            <pc:sldMk cId="161204411" sldId="429"/>
            <ac:spMk id="8" creationId="{F0332801-C240-45C4-80E7-87A631DF0A7C}"/>
          </ac:spMkLst>
        </pc:spChg>
      </pc:sldChg>
      <pc:sldChg chg="addSp delSp modSp add ord">
        <pc:chgData name="Nelson Pereira Carvalho Inácio" userId="d9ed6fa6-9bbd-4292-9cb8-54a28f44f6e3" providerId="ADAL" clId="{DD633F05-D436-4394-9F61-C9909C039500}" dt="2020-03-25T14:01:27.411" v="936" actId="20577"/>
        <pc:sldMkLst>
          <pc:docMk/>
          <pc:sldMk cId="459087439" sldId="430"/>
        </pc:sldMkLst>
        <pc:spChg chg="mod">
          <ac:chgData name="Nelson Pereira Carvalho Inácio" userId="d9ed6fa6-9bbd-4292-9cb8-54a28f44f6e3" providerId="ADAL" clId="{DD633F05-D436-4394-9F61-C9909C039500}" dt="2020-03-25T14:01:27.411" v="936" actId="20577"/>
          <ac:spMkLst>
            <pc:docMk/>
            <pc:sldMk cId="459087439" sldId="430"/>
            <ac:spMk id="2" creationId="{00000000-0000-0000-0000-000000000000}"/>
          </ac:spMkLst>
        </pc:spChg>
        <pc:spChg chg="add del">
          <ac:chgData name="Nelson Pereira Carvalho Inácio" userId="d9ed6fa6-9bbd-4292-9cb8-54a28f44f6e3" providerId="ADAL" clId="{DD633F05-D436-4394-9F61-C9909C039500}" dt="2020-03-25T13:51:25.581" v="235" actId="478"/>
          <ac:spMkLst>
            <pc:docMk/>
            <pc:sldMk cId="459087439" sldId="430"/>
            <ac:spMk id="3" creationId="{603406FA-67E6-4EBD-9CDA-EFB58EAE16BE}"/>
          </ac:spMkLst>
        </pc:spChg>
        <pc:spChg chg="mod">
          <ac:chgData name="Nelson Pereira Carvalho Inácio" userId="d9ed6fa6-9bbd-4292-9cb8-54a28f44f6e3" providerId="ADAL" clId="{DD633F05-D436-4394-9F61-C9909C039500}" dt="2020-03-25T13:49:10.481" v="222" actId="20577"/>
          <ac:spMkLst>
            <pc:docMk/>
            <pc:sldMk cId="459087439" sldId="430"/>
            <ac:spMk id="7" creationId="{00000000-0000-0000-0000-000000000000}"/>
          </ac:spMkLst>
        </pc:spChg>
        <pc:graphicFrameChg chg="add del">
          <ac:chgData name="Nelson Pereira Carvalho Inácio" userId="d9ed6fa6-9bbd-4292-9cb8-54a28f44f6e3" providerId="ADAL" clId="{DD633F05-D436-4394-9F61-C9909C039500}" dt="2020-03-25T13:51:25.581" v="235" actId="478"/>
          <ac:graphicFrameMkLst>
            <pc:docMk/>
            <pc:sldMk cId="459087439" sldId="430"/>
            <ac:graphicFrameMk id="4" creationId="{8DE30FEE-9B6B-43BE-8452-710A745731AF}"/>
          </ac:graphicFrameMkLst>
        </pc:graphicFrameChg>
        <pc:picChg chg="add mod">
          <ac:chgData name="Nelson Pereira Carvalho Inácio" userId="d9ed6fa6-9bbd-4292-9cb8-54a28f44f6e3" providerId="ADAL" clId="{DD633F05-D436-4394-9F61-C9909C039500}" dt="2020-03-25T14:00:13.620" v="932" actId="1035"/>
          <ac:picMkLst>
            <pc:docMk/>
            <pc:sldMk cId="459087439" sldId="430"/>
            <ac:picMk id="8" creationId="{FA289371-B584-43F4-A3BA-D8A40C62DD46}"/>
          </ac:picMkLst>
        </pc:picChg>
      </pc:sldChg>
      <pc:sldChg chg="addSp delSp modSp add">
        <pc:chgData name="Nelson Pereira Carvalho Inácio" userId="d9ed6fa6-9bbd-4292-9cb8-54a28f44f6e3" providerId="ADAL" clId="{DD633F05-D436-4394-9F61-C9909C039500}" dt="2020-03-26T08:15:08.021" v="1652" actId="1076"/>
        <pc:sldMkLst>
          <pc:docMk/>
          <pc:sldMk cId="3197667211" sldId="431"/>
        </pc:sldMkLst>
        <pc:spChg chg="add del mod">
          <ac:chgData name="Nelson Pereira Carvalho Inácio" userId="d9ed6fa6-9bbd-4292-9cb8-54a28f44f6e3" providerId="ADAL" clId="{DD633F05-D436-4394-9F61-C9909C039500}" dt="2020-03-26T08:05:57.510" v="1449"/>
          <ac:spMkLst>
            <pc:docMk/>
            <pc:sldMk cId="3197667211" sldId="431"/>
            <ac:spMk id="2" creationId="{00000000-0000-0000-0000-000000000000}"/>
          </ac:spMkLst>
        </pc:spChg>
        <pc:spChg chg="add mod">
          <ac:chgData name="Nelson Pereira Carvalho Inácio" userId="d9ed6fa6-9bbd-4292-9cb8-54a28f44f6e3" providerId="ADAL" clId="{DD633F05-D436-4394-9F61-C9909C039500}" dt="2020-03-26T08:15:00.419" v="1651" actId="20577"/>
          <ac:spMkLst>
            <pc:docMk/>
            <pc:sldMk cId="3197667211" sldId="431"/>
            <ac:spMk id="10" creationId="{53CC98C8-AAF6-4A94-91DC-C11425A6E910}"/>
          </ac:spMkLst>
        </pc:spChg>
        <pc:graphicFrameChg chg="add del mod">
          <ac:chgData name="Nelson Pereira Carvalho Inácio" userId="d9ed6fa6-9bbd-4292-9cb8-54a28f44f6e3" providerId="ADAL" clId="{DD633F05-D436-4394-9F61-C9909C039500}" dt="2020-03-26T08:05:15.231" v="1442"/>
          <ac:graphicFrameMkLst>
            <pc:docMk/>
            <pc:sldMk cId="3197667211" sldId="431"/>
            <ac:graphicFrameMk id="3" creationId="{ACC8059F-C48C-4ABE-99D1-1DE29D9FEA7D}"/>
          </ac:graphicFrameMkLst>
        </pc:graphicFrameChg>
        <pc:graphicFrameChg chg="add del mod">
          <ac:chgData name="Nelson Pereira Carvalho Inácio" userId="d9ed6fa6-9bbd-4292-9cb8-54a28f44f6e3" providerId="ADAL" clId="{DD633F05-D436-4394-9F61-C9909C039500}" dt="2020-03-26T08:13:54.680" v="1566" actId="478"/>
          <ac:graphicFrameMkLst>
            <pc:docMk/>
            <pc:sldMk cId="3197667211" sldId="431"/>
            <ac:graphicFrameMk id="4" creationId="{55989AD4-2AFF-4E9F-B391-161E516A9E9B}"/>
          </ac:graphicFrameMkLst>
        </pc:graphicFrameChg>
        <pc:graphicFrameChg chg="add del mod">
          <ac:chgData name="Nelson Pereira Carvalho Inácio" userId="d9ed6fa6-9bbd-4292-9cb8-54a28f44f6e3" providerId="ADAL" clId="{DD633F05-D436-4394-9F61-C9909C039500}" dt="2020-03-26T08:05:50.947" v="1447"/>
          <ac:graphicFrameMkLst>
            <pc:docMk/>
            <pc:sldMk cId="3197667211" sldId="431"/>
            <ac:graphicFrameMk id="8" creationId="{0055E935-9D0B-405E-A962-F402E6DFC0AF}"/>
          </ac:graphicFrameMkLst>
        </pc:graphicFrameChg>
        <pc:graphicFrameChg chg="add mod modGraphic">
          <ac:chgData name="Nelson Pereira Carvalho Inácio" userId="d9ed6fa6-9bbd-4292-9cb8-54a28f44f6e3" providerId="ADAL" clId="{DD633F05-D436-4394-9F61-C9909C039500}" dt="2020-03-26T08:15:08.021" v="1652" actId="1076"/>
          <ac:graphicFrameMkLst>
            <pc:docMk/>
            <pc:sldMk cId="3197667211" sldId="431"/>
            <ac:graphicFrameMk id="9" creationId="{548532EF-91A3-437A-8537-D2A5023F04A2}"/>
          </ac:graphicFrameMkLst>
        </pc:graphicFrameChg>
      </pc:sldChg>
      <pc:sldMasterChg chg="delSldLayout">
        <pc:chgData name="Nelson Pereira Carvalho Inácio" userId="d9ed6fa6-9bbd-4292-9cb8-54a28f44f6e3" providerId="ADAL" clId="{DD633F05-D436-4394-9F61-C9909C039500}" dt="2020-03-25T13:39:15.951" v="55" actId="2696"/>
        <pc:sldMasterMkLst>
          <pc:docMk/>
          <pc:sldMasterMk cId="0" sldId="2147483678"/>
        </pc:sldMasterMkLst>
        <pc:sldLayoutChg chg="del">
          <pc:chgData name="Nelson Pereira Carvalho Inácio" userId="d9ed6fa6-9bbd-4292-9cb8-54a28f44f6e3" providerId="ADAL" clId="{DD633F05-D436-4394-9F61-C9909C039500}" dt="2020-03-25T13:39:15.951" v="55" actId="2696"/>
          <pc:sldLayoutMkLst>
            <pc:docMk/>
            <pc:sldMasterMk cId="0" sldId="2147483678"/>
            <pc:sldLayoutMk cId="2307072134" sldId="2147483705"/>
          </pc:sldLayoutMkLst>
        </pc:sldLayoutChg>
      </pc:sldMasterChg>
    </pc:docChg>
  </pc:docChgLst>
  <pc:docChgLst>
    <pc:chgData name="Nelson Pereira Carvalho Inácio" userId="d9ed6fa6-9bbd-4292-9cb8-54a28f44f6e3" providerId="ADAL" clId="{F8E5C69A-E1F1-41C2-9E5C-7FCCBEE0B846}"/>
    <pc:docChg chg="undo custSel modSld">
      <pc:chgData name="Nelson Pereira Carvalho Inácio" userId="d9ed6fa6-9bbd-4292-9cb8-54a28f44f6e3" providerId="ADAL" clId="{F8E5C69A-E1F1-41C2-9E5C-7FCCBEE0B846}" dt="2020-03-30T17:28:06.387" v="1019" actId="20577"/>
      <pc:docMkLst>
        <pc:docMk/>
      </pc:docMkLst>
      <pc:sldChg chg="modSp">
        <pc:chgData name="Nelson Pereira Carvalho Inácio" userId="d9ed6fa6-9bbd-4292-9cb8-54a28f44f6e3" providerId="ADAL" clId="{F8E5C69A-E1F1-41C2-9E5C-7FCCBEE0B846}" dt="2020-03-30T11:56:51.860" v="1010" actId="20577"/>
        <pc:sldMkLst>
          <pc:docMk/>
          <pc:sldMk cId="2555385584" sldId="268"/>
        </pc:sldMkLst>
        <pc:spChg chg="mod">
          <ac:chgData name="Nelson Pereira Carvalho Inácio" userId="d9ed6fa6-9bbd-4292-9cb8-54a28f44f6e3" providerId="ADAL" clId="{F8E5C69A-E1F1-41C2-9E5C-7FCCBEE0B846}" dt="2020-03-30T11:56:51.860" v="1010" actId="20577"/>
          <ac:spMkLst>
            <pc:docMk/>
            <pc:sldMk cId="2555385584" sldId="268"/>
            <ac:spMk id="11" creationId="{00000000-0000-0000-0000-000000000000}"/>
          </ac:spMkLst>
        </pc:spChg>
      </pc:sldChg>
      <pc:sldChg chg="addSp delSp modSp">
        <pc:chgData name="Nelson Pereira Carvalho Inácio" userId="d9ed6fa6-9bbd-4292-9cb8-54a28f44f6e3" providerId="ADAL" clId="{F8E5C69A-E1F1-41C2-9E5C-7FCCBEE0B846}" dt="2020-03-26T15:19:55.318" v="24" actId="1076"/>
        <pc:sldMkLst>
          <pc:docMk/>
          <pc:sldMk cId="4151721530" sldId="396"/>
        </pc:sldMkLst>
        <pc:picChg chg="add del">
          <ac:chgData name="Nelson Pereira Carvalho Inácio" userId="d9ed6fa6-9bbd-4292-9cb8-54a28f44f6e3" providerId="ADAL" clId="{F8E5C69A-E1F1-41C2-9E5C-7FCCBEE0B846}" dt="2020-03-26T15:19:44.047" v="19" actId="478"/>
          <ac:picMkLst>
            <pc:docMk/>
            <pc:sldMk cId="4151721530" sldId="396"/>
            <ac:picMk id="1026" creationId="{8182DFC6-1509-4F01-B62F-4613C3D88E3D}"/>
          </ac:picMkLst>
        </pc:picChg>
        <pc:picChg chg="add mod">
          <ac:chgData name="Nelson Pereira Carvalho Inácio" userId="d9ed6fa6-9bbd-4292-9cb8-54a28f44f6e3" providerId="ADAL" clId="{F8E5C69A-E1F1-41C2-9E5C-7FCCBEE0B846}" dt="2020-03-26T15:19:55.318" v="24" actId="1076"/>
          <ac:picMkLst>
            <pc:docMk/>
            <pc:sldMk cId="4151721530" sldId="396"/>
            <ac:picMk id="1027" creationId="{0AD85589-648A-4DC4-BE8E-763041031AD9}"/>
          </ac:picMkLst>
        </pc:picChg>
        <pc:picChg chg="del">
          <ac:chgData name="Nelson Pereira Carvalho Inácio" userId="d9ed6fa6-9bbd-4292-9cb8-54a28f44f6e3" providerId="ADAL" clId="{F8E5C69A-E1F1-41C2-9E5C-7FCCBEE0B846}" dt="2020-03-26T15:19:44.047" v="19" actId="478"/>
          <ac:picMkLst>
            <pc:docMk/>
            <pc:sldMk cId="4151721530" sldId="396"/>
            <ac:picMk id="3074" creationId="{03B0395C-38D7-48F9-AD91-6B77910EA18D}"/>
          </ac:picMkLst>
        </pc:picChg>
      </pc:sldChg>
      <pc:sldChg chg="modSp">
        <pc:chgData name="Nelson Pereira Carvalho Inácio" userId="d9ed6fa6-9bbd-4292-9cb8-54a28f44f6e3" providerId="ADAL" clId="{F8E5C69A-E1F1-41C2-9E5C-7FCCBEE0B846}" dt="2020-03-26T15:28:45.520" v="29" actId="20577"/>
        <pc:sldMkLst>
          <pc:docMk/>
          <pc:sldMk cId="2586145050" sldId="405"/>
        </pc:sldMkLst>
        <pc:spChg chg="mod">
          <ac:chgData name="Nelson Pereira Carvalho Inácio" userId="d9ed6fa6-9bbd-4292-9cb8-54a28f44f6e3" providerId="ADAL" clId="{F8E5C69A-E1F1-41C2-9E5C-7FCCBEE0B846}" dt="2020-03-26T15:28:45.520" v="29" actId="20577"/>
          <ac:spMkLst>
            <pc:docMk/>
            <pc:sldMk cId="2586145050" sldId="405"/>
            <ac:spMk id="7" creationId="{00000000-0000-0000-0000-000000000000}"/>
          </ac:spMkLst>
        </pc:spChg>
      </pc:sldChg>
      <pc:sldChg chg="modSp">
        <pc:chgData name="Nelson Pereira Carvalho Inácio" userId="d9ed6fa6-9bbd-4292-9cb8-54a28f44f6e3" providerId="ADAL" clId="{F8E5C69A-E1F1-41C2-9E5C-7FCCBEE0B846}" dt="2020-03-26T16:00:14.499" v="708" actId="20577"/>
        <pc:sldMkLst>
          <pc:docMk/>
          <pc:sldMk cId="3743912855" sldId="413"/>
        </pc:sldMkLst>
        <pc:spChg chg="mod">
          <ac:chgData name="Nelson Pereira Carvalho Inácio" userId="d9ed6fa6-9bbd-4292-9cb8-54a28f44f6e3" providerId="ADAL" clId="{F8E5C69A-E1F1-41C2-9E5C-7FCCBEE0B846}" dt="2020-03-26T16:00:14.499" v="708" actId="20577"/>
          <ac:spMkLst>
            <pc:docMk/>
            <pc:sldMk cId="3743912855" sldId="413"/>
            <ac:spMk id="2" creationId="{00000000-0000-0000-0000-000000000000}"/>
          </ac:spMkLst>
        </pc:spChg>
      </pc:sldChg>
      <pc:sldChg chg="modSp">
        <pc:chgData name="Nelson Pereira Carvalho Inácio" userId="d9ed6fa6-9bbd-4292-9cb8-54a28f44f6e3" providerId="ADAL" clId="{F8E5C69A-E1F1-41C2-9E5C-7FCCBEE0B846}" dt="2020-03-30T17:28:06.387" v="1019" actId="20577"/>
        <pc:sldMkLst>
          <pc:docMk/>
          <pc:sldMk cId="3204744369" sldId="421"/>
        </pc:sldMkLst>
        <pc:spChg chg="mod">
          <ac:chgData name="Nelson Pereira Carvalho Inácio" userId="d9ed6fa6-9bbd-4292-9cb8-54a28f44f6e3" providerId="ADAL" clId="{F8E5C69A-E1F1-41C2-9E5C-7FCCBEE0B846}" dt="2020-03-30T17:28:06.387" v="1019" actId="20577"/>
          <ac:spMkLst>
            <pc:docMk/>
            <pc:sldMk cId="3204744369" sldId="421"/>
            <ac:spMk id="2" creationId="{00000000-0000-0000-0000-000000000000}"/>
          </ac:spMkLst>
        </pc:spChg>
      </pc:sldChg>
      <pc:sldChg chg="modSp">
        <pc:chgData name="Nelson Pereira Carvalho Inácio" userId="d9ed6fa6-9bbd-4292-9cb8-54a28f44f6e3" providerId="ADAL" clId="{F8E5C69A-E1F1-41C2-9E5C-7FCCBEE0B846}" dt="2020-03-26T15:52:36.464" v="407" actId="20577"/>
        <pc:sldMkLst>
          <pc:docMk/>
          <pc:sldMk cId="4050140172" sldId="425"/>
        </pc:sldMkLst>
        <pc:spChg chg="mod">
          <ac:chgData name="Nelson Pereira Carvalho Inácio" userId="d9ed6fa6-9bbd-4292-9cb8-54a28f44f6e3" providerId="ADAL" clId="{F8E5C69A-E1F1-41C2-9E5C-7FCCBEE0B846}" dt="2020-03-26T15:52:36.464" v="407" actId="20577"/>
          <ac:spMkLst>
            <pc:docMk/>
            <pc:sldMk cId="4050140172" sldId="425"/>
            <ac:spMk id="11" creationId="{00000000-0000-0000-0000-000000000000}"/>
          </ac:spMkLst>
        </pc:spChg>
      </pc:sldChg>
      <pc:sldChg chg="modSp">
        <pc:chgData name="Nelson Pereira Carvalho Inácio" userId="d9ed6fa6-9bbd-4292-9cb8-54a28f44f6e3" providerId="ADAL" clId="{F8E5C69A-E1F1-41C2-9E5C-7FCCBEE0B846}" dt="2020-03-26T15:55:11.583" v="539" actId="20577"/>
        <pc:sldMkLst>
          <pc:docMk/>
          <pc:sldMk cId="1457123425" sldId="427"/>
        </pc:sldMkLst>
        <pc:spChg chg="mod">
          <ac:chgData name="Nelson Pereira Carvalho Inácio" userId="d9ed6fa6-9bbd-4292-9cb8-54a28f44f6e3" providerId="ADAL" clId="{F8E5C69A-E1F1-41C2-9E5C-7FCCBEE0B846}" dt="2020-03-26T15:55:11.583" v="539" actId="20577"/>
          <ac:spMkLst>
            <pc:docMk/>
            <pc:sldMk cId="1457123425" sldId="427"/>
            <ac:spMk id="11" creationId="{00000000-0000-0000-0000-000000000000}"/>
          </ac:spMkLst>
        </pc:spChg>
      </pc:sldChg>
      <pc:sldChg chg="addSp delSp modSp">
        <pc:chgData name="Nelson Pereira Carvalho Inácio" userId="d9ed6fa6-9bbd-4292-9cb8-54a28f44f6e3" providerId="ADAL" clId="{F8E5C69A-E1F1-41C2-9E5C-7FCCBEE0B846}" dt="2020-03-26T18:47:26.733" v="1008" actId="1037"/>
        <pc:sldMkLst>
          <pc:docMk/>
          <pc:sldMk cId="3849180041" sldId="428"/>
        </pc:sldMkLst>
        <pc:picChg chg="del mod">
          <ac:chgData name="Nelson Pereira Carvalho Inácio" userId="d9ed6fa6-9bbd-4292-9cb8-54a28f44f6e3" providerId="ADAL" clId="{F8E5C69A-E1F1-41C2-9E5C-7FCCBEE0B846}" dt="2020-03-26T12:20:20.432" v="5" actId="478"/>
          <ac:picMkLst>
            <pc:docMk/>
            <pc:sldMk cId="3849180041" sldId="428"/>
            <ac:picMk id="3" creationId="{370D26F7-A83F-4B0E-8093-D7DD856EA3B3}"/>
          </ac:picMkLst>
        </pc:picChg>
        <pc:picChg chg="add mod">
          <ac:chgData name="Nelson Pereira Carvalho Inácio" userId="d9ed6fa6-9bbd-4292-9cb8-54a28f44f6e3" providerId="ADAL" clId="{F8E5C69A-E1F1-41C2-9E5C-7FCCBEE0B846}" dt="2020-03-26T18:47:26.733" v="1008" actId="1037"/>
          <ac:picMkLst>
            <pc:docMk/>
            <pc:sldMk cId="3849180041" sldId="428"/>
            <ac:picMk id="3" creationId="{4A2442FA-8D7D-4D06-A1A9-94EA0ED362CF}"/>
          </ac:picMkLst>
        </pc:picChg>
        <pc:picChg chg="add del mod">
          <ac:chgData name="Nelson Pereira Carvalho Inácio" userId="d9ed6fa6-9bbd-4292-9cb8-54a28f44f6e3" providerId="ADAL" clId="{F8E5C69A-E1F1-41C2-9E5C-7FCCBEE0B846}" dt="2020-03-26T18:46:48.433" v="997" actId="478"/>
          <ac:picMkLst>
            <pc:docMk/>
            <pc:sldMk cId="3849180041" sldId="428"/>
            <ac:picMk id="8" creationId="{EC37D0E0-E17B-419B-83DD-B2ECA27CBDAC}"/>
          </ac:picMkLst>
        </pc:picChg>
      </pc:sldChg>
      <pc:sldChg chg="modSp">
        <pc:chgData name="Nelson Pereira Carvalho Inácio" userId="d9ed6fa6-9bbd-4292-9cb8-54a28f44f6e3" providerId="ADAL" clId="{F8E5C69A-E1F1-41C2-9E5C-7FCCBEE0B846}" dt="2020-03-30T12:00:33.581" v="1017" actId="20577"/>
        <pc:sldMkLst>
          <pc:docMk/>
          <pc:sldMk cId="459087439" sldId="430"/>
        </pc:sldMkLst>
        <pc:spChg chg="mod">
          <ac:chgData name="Nelson Pereira Carvalho Inácio" userId="d9ed6fa6-9bbd-4292-9cb8-54a28f44f6e3" providerId="ADAL" clId="{F8E5C69A-E1F1-41C2-9E5C-7FCCBEE0B846}" dt="2020-03-30T12:00:33.581" v="1017" actId="20577"/>
          <ac:spMkLst>
            <pc:docMk/>
            <pc:sldMk cId="459087439" sldId="430"/>
            <ac:spMk id="2" creationId="{00000000-0000-0000-0000-000000000000}"/>
          </ac:spMkLst>
        </pc:spChg>
      </pc:sldChg>
      <pc:sldChg chg="addSp modSp">
        <pc:chgData name="Nelson Pereira Carvalho Inácio" userId="d9ed6fa6-9bbd-4292-9cb8-54a28f44f6e3" providerId="ADAL" clId="{F8E5C69A-E1F1-41C2-9E5C-7FCCBEE0B846}" dt="2020-03-26T16:54:27.380" v="992" actId="5793"/>
        <pc:sldMkLst>
          <pc:docMk/>
          <pc:sldMk cId="3266748957" sldId="432"/>
        </pc:sldMkLst>
        <pc:spChg chg="add mod">
          <ac:chgData name="Nelson Pereira Carvalho Inácio" userId="d9ed6fa6-9bbd-4292-9cb8-54a28f44f6e3" providerId="ADAL" clId="{F8E5C69A-E1F1-41C2-9E5C-7FCCBEE0B846}" dt="2020-03-26T16:54:27.380" v="992" actId="5793"/>
          <ac:spMkLst>
            <pc:docMk/>
            <pc:sldMk cId="3266748957" sldId="432"/>
            <ac:spMk id="3" creationId="{751B528D-D90C-438F-B52B-3D6B9C2E320F}"/>
          </ac:spMkLst>
        </pc:spChg>
      </pc:sldChg>
      <pc:sldChg chg="modSp">
        <pc:chgData name="Nelson Pereira Carvalho Inácio" userId="d9ed6fa6-9bbd-4292-9cb8-54a28f44f6e3" providerId="ADAL" clId="{F8E5C69A-E1F1-41C2-9E5C-7FCCBEE0B846}" dt="2020-03-26T12:19:42.043" v="0" actId="1076"/>
        <pc:sldMkLst>
          <pc:docMk/>
          <pc:sldMk cId="1638178419" sldId="433"/>
        </pc:sldMkLst>
        <pc:picChg chg="mod">
          <ac:chgData name="Nelson Pereira Carvalho Inácio" userId="d9ed6fa6-9bbd-4292-9cb8-54a28f44f6e3" providerId="ADAL" clId="{F8E5C69A-E1F1-41C2-9E5C-7FCCBEE0B846}" dt="2020-03-26T12:19:42.043" v="0" actId="1076"/>
          <ac:picMkLst>
            <pc:docMk/>
            <pc:sldMk cId="1638178419" sldId="433"/>
            <ac:picMk id="15" creationId="{902E4ADD-B68A-49EC-A615-1DB4D9930014}"/>
          </ac:picMkLst>
        </pc:picChg>
      </pc:sldChg>
    </pc:docChg>
  </pc:docChgLst>
  <pc:docChgLst>
    <pc:chgData name="Joel Oliveira" userId="S::joel.oliveira@scml.pt::d38f04d9-2034-4864-b0db-fa098db70175" providerId="AD" clId="Web-{E5A3896C-1793-4765-93EE-25E667C16A97}"/>
    <pc:docChg chg="modSld">
      <pc:chgData name="Joel Oliveira" userId="S::joel.oliveira@scml.pt::d38f04d9-2034-4864-b0db-fa098db70175" providerId="AD" clId="Web-{E5A3896C-1793-4765-93EE-25E667C16A97}" dt="2020-01-23T10:31:07.155" v="18" actId="1076"/>
      <pc:docMkLst>
        <pc:docMk/>
      </pc:docMkLst>
      <pc:sldChg chg="modSp">
        <pc:chgData name="Joel Oliveira" userId="S::joel.oliveira@scml.pt::d38f04d9-2034-4864-b0db-fa098db70175" providerId="AD" clId="Web-{E5A3896C-1793-4765-93EE-25E667C16A97}" dt="2020-01-23T09:59:14.403" v="0" actId="1076"/>
        <pc:sldMkLst>
          <pc:docMk/>
          <pc:sldMk cId="1297540793" sldId="411"/>
        </pc:sldMkLst>
        <pc:picChg chg="mod">
          <ac:chgData name="Joel Oliveira" userId="S::joel.oliveira@scml.pt::d38f04d9-2034-4864-b0db-fa098db70175" providerId="AD" clId="Web-{E5A3896C-1793-4765-93EE-25E667C16A97}" dt="2020-01-23T09:59:14.403" v="0" actId="1076"/>
          <ac:picMkLst>
            <pc:docMk/>
            <pc:sldMk cId="1297540793" sldId="411"/>
            <ac:picMk id="9" creationId="{00000000-0000-0000-0000-000000000000}"/>
          </ac:picMkLst>
        </pc:picChg>
      </pc:sldChg>
      <pc:sldChg chg="addSp delSp modSp">
        <pc:chgData name="Joel Oliveira" userId="S::joel.oliveira@scml.pt::d38f04d9-2034-4864-b0db-fa098db70175" providerId="AD" clId="Web-{E5A3896C-1793-4765-93EE-25E667C16A97}" dt="2020-01-23T10:31:07.155" v="18" actId="1076"/>
        <pc:sldMkLst>
          <pc:docMk/>
          <pc:sldMk cId="736380587" sldId="412"/>
        </pc:sldMkLst>
        <pc:picChg chg="add del mod">
          <ac:chgData name="Joel Oliveira" userId="S::joel.oliveira@scml.pt::d38f04d9-2034-4864-b0db-fa098db70175" providerId="AD" clId="Web-{E5A3896C-1793-4765-93EE-25E667C16A97}" dt="2020-01-23T10:30:26.795" v="2"/>
          <ac:picMkLst>
            <pc:docMk/>
            <pc:sldMk cId="736380587" sldId="412"/>
            <ac:picMk id="3" creationId="{E6B03AA7-CDBC-45BD-9AE0-A6498C974FFD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1:05.311" v="16" actId="1076"/>
          <ac:picMkLst>
            <pc:docMk/>
            <pc:sldMk cId="736380587" sldId="412"/>
            <ac:picMk id="8" creationId="{3FED0A7D-6899-48D9-A335-F8CFB48259B5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1:06.014" v="17" actId="1076"/>
          <ac:picMkLst>
            <pc:docMk/>
            <pc:sldMk cId="736380587" sldId="412"/>
            <ac:picMk id="10" creationId="{BD34CA52-4A57-46E9-9A46-D43446E63CAC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1:07.155" v="18" actId="1076"/>
          <ac:picMkLst>
            <pc:docMk/>
            <pc:sldMk cId="736380587" sldId="412"/>
            <ac:picMk id="12" creationId="{BE6C58EA-5C6E-4AA8-8A49-A006D8E4A36E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0:56.842" v="11" actId="1076"/>
          <ac:picMkLst>
            <pc:docMk/>
            <pc:sldMk cId="736380587" sldId="412"/>
            <ac:picMk id="14" creationId="{98B0DECF-C969-4431-83EE-23A9347C9877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1:00.436" v="13" actId="1076"/>
          <ac:picMkLst>
            <pc:docMk/>
            <pc:sldMk cId="736380587" sldId="412"/>
            <ac:picMk id="16" creationId="{8B5DCC99-C662-431A-9BFF-CC3FBFE23D32}"/>
          </ac:picMkLst>
        </pc:picChg>
        <pc:picChg chg="add mod">
          <ac:chgData name="Joel Oliveira" userId="S::joel.oliveira@scml.pt::d38f04d9-2034-4864-b0db-fa098db70175" providerId="AD" clId="Web-{E5A3896C-1793-4765-93EE-25E667C16A97}" dt="2020-01-23T10:31:04.327" v="15" actId="1076"/>
          <ac:picMkLst>
            <pc:docMk/>
            <pc:sldMk cId="736380587" sldId="412"/>
            <ac:picMk id="18" creationId="{EEAC4B49-7D5C-4524-9B90-B0CBAEF8004B}"/>
          </ac:picMkLst>
        </pc:picChg>
      </pc:sldChg>
    </pc:docChg>
  </pc:docChgLst>
  <pc:docChgLst>
    <pc:chgData name="Joel Oliveira" userId="S::joel.oliveira@scml.pt::d38f04d9-2034-4864-b0db-fa098db70175" providerId="AD" clId="Web-{F17CBDE0-D65E-4D87-8E94-2E26E4E4C0A4}"/>
    <pc:docChg chg="modSld">
      <pc:chgData name="Joel Oliveira" userId="S::joel.oliveira@scml.pt::d38f04d9-2034-4864-b0db-fa098db70175" providerId="AD" clId="Web-{F17CBDE0-D65E-4D87-8E94-2E26E4E4C0A4}" dt="2020-01-15T15:19:21.152" v="0" actId="14100"/>
      <pc:docMkLst>
        <pc:docMk/>
      </pc:docMkLst>
      <pc:sldChg chg="modSp">
        <pc:chgData name="Joel Oliveira" userId="S::joel.oliveira@scml.pt::d38f04d9-2034-4864-b0db-fa098db70175" providerId="AD" clId="Web-{F17CBDE0-D65E-4D87-8E94-2E26E4E4C0A4}" dt="2020-01-15T15:19:21.152" v="0" actId="14100"/>
        <pc:sldMkLst>
          <pc:docMk/>
          <pc:sldMk cId="1109093888" sldId="402"/>
        </pc:sldMkLst>
        <pc:spChg chg="mod">
          <ac:chgData name="Joel Oliveira" userId="S::joel.oliveira@scml.pt::d38f04d9-2034-4864-b0db-fa098db70175" providerId="AD" clId="Web-{F17CBDE0-D65E-4D87-8E94-2E26E4E4C0A4}" dt="2020-01-15T15:19:21.152" v="0" actId="14100"/>
          <ac:spMkLst>
            <pc:docMk/>
            <pc:sldMk cId="1109093888" sldId="402"/>
            <ac:spMk id="2" creationId="{00000000-0000-0000-0000-000000000000}"/>
          </ac:spMkLst>
        </pc:spChg>
      </pc:sldChg>
    </pc:docChg>
  </pc:docChgLst>
  <pc:docChgLst>
    <pc:chgData name="Joel Oliveira" userId="S::joel.oliveira@scml.pt::d38f04d9-2034-4864-b0db-fa098db70175" providerId="AD" clId="Web-{D15DC876-21A6-41EC-B16E-17AF11222EBF}"/>
    <pc:docChg chg="modSld sldOrd">
      <pc:chgData name="Joel Oliveira" userId="S::joel.oliveira@scml.pt::d38f04d9-2034-4864-b0db-fa098db70175" providerId="AD" clId="Web-{D15DC876-21A6-41EC-B16E-17AF11222EBF}" dt="2020-01-21T10:37:44.589" v="18" actId="20577"/>
      <pc:docMkLst>
        <pc:docMk/>
      </pc:docMkLst>
      <pc:sldChg chg="modSp">
        <pc:chgData name="Joel Oliveira" userId="S::joel.oliveira@scml.pt::d38f04d9-2034-4864-b0db-fa098db70175" providerId="AD" clId="Web-{D15DC876-21A6-41EC-B16E-17AF11222EBF}" dt="2020-01-21T10:37:13.715" v="15" actId="20577"/>
        <pc:sldMkLst>
          <pc:docMk/>
          <pc:sldMk cId="1109093888" sldId="402"/>
        </pc:sldMkLst>
        <pc:spChg chg="mod">
          <ac:chgData name="Joel Oliveira" userId="S::joel.oliveira@scml.pt::d38f04d9-2034-4864-b0db-fa098db70175" providerId="AD" clId="Web-{D15DC876-21A6-41EC-B16E-17AF11222EBF}" dt="2020-01-21T10:36:33.434" v="1" actId="20577"/>
          <ac:spMkLst>
            <pc:docMk/>
            <pc:sldMk cId="1109093888" sldId="402"/>
            <ac:spMk id="2" creationId="{00000000-0000-0000-0000-000000000000}"/>
          </ac:spMkLst>
        </pc:spChg>
        <pc:spChg chg="mod">
          <ac:chgData name="Joel Oliveira" userId="S::joel.oliveira@scml.pt::d38f04d9-2034-4864-b0db-fa098db70175" providerId="AD" clId="Web-{D15DC876-21A6-41EC-B16E-17AF11222EBF}" dt="2020-01-21T10:37:13.715" v="15" actId="20577"/>
          <ac:spMkLst>
            <pc:docMk/>
            <pc:sldMk cId="1109093888" sldId="402"/>
            <ac:spMk id="7" creationId="{00000000-0000-0000-0000-000000000000}"/>
          </ac:spMkLst>
        </pc:spChg>
      </pc:sldChg>
      <pc:sldChg chg="ord">
        <pc:chgData name="Joel Oliveira" userId="S::joel.oliveira@scml.pt::d38f04d9-2034-4864-b0db-fa098db70175" providerId="AD" clId="Web-{D15DC876-21A6-41EC-B16E-17AF11222EBF}" dt="2020-01-21T10:37:33.511" v="16"/>
        <pc:sldMkLst>
          <pc:docMk/>
          <pc:sldMk cId="782230266" sldId="406"/>
        </pc:sldMkLst>
      </pc:sldChg>
      <pc:sldChg chg="ord">
        <pc:chgData name="Joel Oliveira" userId="S::joel.oliveira@scml.pt::d38f04d9-2034-4864-b0db-fa098db70175" providerId="AD" clId="Web-{D15DC876-21A6-41EC-B16E-17AF11222EBF}" dt="2020-01-21T10:37:37.277" v="17"/>
        <pc:sldMkLst>
          <pc:docMk/>
          <pc:sldMk cId="847143110" sldId="407"/>
        </pc:sldMkLst>
      </pc:sldChg>
    </pc:docChg>
  </pc:docChgLst>
  <pc:docChgLst>
    <pc:chgData name="Joel Oliveira" userId="S::joel.oliveira@scml.pt::d38f04d9-2034-4864-b0db-fa098db70175" providerId="AD" clId="Web-{43B62043-0A5C-4D47-B71A-CC2BFDD69C22}"/>
    <pc:docChg chg="modSld">
      <pc:chgData name="Joel Oliveira" userId="S::joel.oliveira@scml.pt::d38f04d9-2034-4864-b0db-fa098db70175" providerId="AD" clId="Web-{43B62043-0A5C-4D47-B71A-CC2BFDD69C22}" dt="2020-01-21T10:00:00.855" v="11" actId="20577"/>
      <pc:docMkLst>
        <pc:docMk/>
      </pc:docMkLst>
      <pc:sldChg chg="modSp">
        <pc:chgData name="Joel Oliveira" userId="S::joel.oliveira@scml.pt::d38f04d9-2034-4864-b0db-fa098db70175" providerId="AD" clId="Web-{43B62043-0A5C-4D47-B71A-CC2BFDD69C22}" dt="2020-01-21T10:00:00.855" v="11" actId="20577"/>
        <pc:sldMkLst>
          <pc:docMk/>
          <pc:sldMk cId="1109093888" sldId="402"/>
        </pc:sldMkLst>
        <pc:spChg chg="mod">
          <ac:chgData name="Joel Oliveira" userId="S::joel.oliveira@scml.pt::d38f04d9-2034-4864-b0db-fa098db70175" providerId="AD" clId="Web-{43B62043-0A5C-4D47-B71A-CC2BFDD69C22}" dt="2020-01-21T10:00:00.855" v="11" actId="20577"/>
          <ac:spMkLst>
            <pc:docMk/>
            <pc:sldMk cId="1109093888" sldId="402"/>
            <ac:spMk id="2" creationId="{00000000-0000-0000-0000-000000000000}"/>
          </ac:spMkLst>
        </pc:spChg>
      </pc:sldChg>
    </pc:docChg>
  </pc:docChgLst>
  <pc:docChgLst>
    <pc:chgData name="Joel Oliveira" userId="S::joel.oliveira@scml.pt::d38f04d9-2034-4864-b0db-fa098db70175" providerId="AD" clId="Web-{979FB1FE-7027-43DA-A681-89575EA767C8}"/>
    <pc:docChg chg="modSld">
      <pc:chgData name="Joel Oliveira" userId="S::joel.oliveira@scml.pt::d38f04d9-2034-4864-b0db-fa098db70175" providerId="AD" clId="Web-{979FB1FE-7027-43DA-A681-89575EA767C8}" dt="2020-01-21T10:32:16.820" v="23" actId="20577"/>
      <pc:docMkLst>
        <pc:docMk/>
      </pc:docMkLst>
      <pc:sldChg chg="modSp">
        <pc:chgData name="Joel Oliveira" userId="S::joel.oliveira@scml.pt::d38f04d9-2034-4864-b0db-fa098db70175" providerId="AD" clId="Web-{979FB1FE-7027-43DA-A681-89575EA767C8}" dt="2020-01-21T10:32:16.820" v="23" actId="20577"/>
        <pc:sldMkLst>
          <pc:docMk/>
          <pc:sldMk cId="1109093888" sldId="402"/>
        </pc:sldMkLst>
        <pc:spChg chg="mod">
          <ac:chgData name="Joel Oliveira" userId="S::joel.oliveira@scml.pt::d38f04d9-2034-4864-b0db-fa098db70175" providerId="AD" clId="Web-{979FB1FE-7027-43DA-A681-89575EA767C8}" dt="2020-01-21T10:32:16.820" v="23" actId="20577"/>
          <ac:spMkLst>
            <pc:docMk/>
            <pc:sldMk cId="1109093888" sldId="4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3F1D-A82E-481C-98C0-D80A559A3F13}" type="datetimeFigureOut">
              <a:rPr lang="pt-PT" smtClean="0"/>
              <a:t>18/06/2020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513A-DBBF-4E7D-9CDB-9FACE36F2A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74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E9B2-D181-414D-B64E-16E32B0BA85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37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E9B2-D181-414D-B64E-16E32B0BA85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0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E9B2-D181-414D-B64E-16E32B0BA85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8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E9B2-D181-414D-B64E-16E32B0BA85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96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E9B2-D181-414D-B64E-16E32B0BA85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2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JOGOS_SCML_Background_Verde_Trev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12497" r="3881" b="36441"/>
          <a:stretch/>
        </p:blipFill>
        <p:spPr>
          <a:xfrm>
            <a:off x="-1" y="-32939"/>
            <a:ext cx="9241959" cy="6931469"/>
          </a:xfrm>
          <a:prstGeom prst="rect">
            <a:avLst/>
          </a:prstGeom>
        </p:spPr>
      </p:pic>
      <p:pic>
        <p:nvPicPr>
          <p:cNvPr id="19" name="Picture 18" descr="JOGOS_SCML_Logo_Br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52" y="5924645"/>
            <a:ext cx="1928036" cy="650011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654552" y="531719"/>
            <a:ext cx="3976219" cy="10938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8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54552" y="1737129"/>
            <a:ext cx="3976219" cy="4472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7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date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7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A6A6A6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7606" y="1287422"/>
            <a:ext cx="7982032" cy="41942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9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652964" y="1385889"/>
            <a:ext cx="3876675" cy="192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A6A6A6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652964" y="3565526"/>
            <a:ext cx="3876675" cy="1920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47608" y="1287422"/>
            <a:ext cx="3813257" cy="41942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64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652964" y="1385889"/>
            <a:ext cx="3876675" cy="192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A6A6A6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652964" y="3565526"/>
            <a:ext cx="3876675" cy="1920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01966" y="1106836"/>
            <a:ext cx="3958899" cy="4374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marR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Tx/>
              <a:buBlip>
                <a:blip r:embed="rId3"/>
              </a:buBlip>
              <a:tabLst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marL="285750" marR="0" lvl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/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1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 CAPA">
    <p:bg>
      <p:bgPr>
        <a:solidFill>
          <a:srgbClr val="6BB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GOS_SCML_Logo_Branco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1" y="2679071"/>
            <a:ext cx="4576570" cy="15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6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58DB-3B61-4F12-89CC-51F98A58A374}" type="datetimeFigureOut">
              <a:rPr lang="pt-PT" smtClean="0"/>
              <a:t>18/06/2020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9C39-9270-46FD-A7E5-97727E9FDF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79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58DB-3B61-4F12-89CC-51F98A58A374}" type="datetimeFigureOut">
              <a:rPr lang="pt-PT" smtClean="0"/>
              <a:t>18/06/2020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9C39-9270-46FD-A7E5-97727E9FDF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6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JOGOS_SCML_Background_Verde_Trev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21191" r="19156" b="45461"/>
          <a:stretch/>
        </p:blipFill>
        <p:spPr>
          <a:xfrm>
            <a:off x="0" y="0"/>
            <a:ext cx="9276848" cy="6957636"/>
          </a:xfrm>
          <a:prstGeom prst="rect">
            <a:avLst/>
          </a:prstGeom>
        </p:spPr>
      </p:pic>
      <p:pic>
        <p:nvPicPr>
          <p:cNvPr id="19" name="Picture 18" descr="JOGOS_SCML_Logo_Br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52" y="5924645"/>
            <a:ext cx="1928036" cy="650011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90564" y="2804160"/>
            <a:ext cx="7927975" cy="26774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80000"/>
              </a:lnSpc>
              <a:buNone/>
              <a:defRPr sz="3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01.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(Fundo Ver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OGOS_SCML_Background_Zoom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1" y="0"/>
            <a:ext cx="9203053" cy="690229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01966" y="1106836"/>
            <a:ext cx="8127672" cy="4374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marR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Tx/>
              <a:buBlip>
                <a:blip r:embed="rId3"/>
              </a:buBlip>
              <a:tabLst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marL="285750" marR="0" lvl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/>
              <a:defRPr/>
            </a:pPr>
            <a:endParaRPr lang="pt-PT"/>
          </a:p>
        </p:txBody>
      </p:sp>
      <p:pic>
        <p:nvPicPr>
          <p:cNvPr id="12" name="Picture 11" descr="JOGOS_SCML_Logo_Branc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1" y="526042"/>
            <a:ext cx="1127603" cy="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(Fundo Ver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OGOS_SCML_Background_Zoom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1" y="0"/>
            <a:ext cx="9203053" cy="690229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pic>
        <p:nvPicPr>
          <p:cNvPr id="8" name="Picture 7" descr="JOGOS_SCML_Logo_Br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1" y="526042"/>
            <a:ext cx="1127603" cy="380156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7606" y="1287424"/>
            <a:ext cx="8070484" cy="5372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814211"/>
              </p:ext>
            </p:extLst>
          </p:nvPr>
        </p:nvGraphicFramePr>
        <p:xfrm>
          <a:off x="2087035" y="2130385"/>
          <a:ext cx="5232297" cy="25228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788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4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18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strike="noStrike" kern="1200" baseline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strike="noStrike" kern="1200" baseline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17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strike="noStrike" kern="1200" baseline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1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strike="noStrike" kern="1200" baseline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2232263" y="3041400"/>
            <a:ext cx="2398794" cy="2927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232264" y="3405654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232264" y="3836884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2232264" y="4262584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232264" y="2587902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798378" y="2587902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4798378" y="3009330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804781" y="3419487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808538" y="3844398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798378" y="4270098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96741" y="2165481"/>
            <a:ext cx="2398794" cy="328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90564" y="2804160"/>
            <a:ext cx="7927975" cy="26774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80000"/>
              </a:lnSpc>
              <a:buNone/>
              <a:defRPr sz="3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01.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title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  <p:pic>
        <p:nvPicPr>
          <p:cNvPr id="7" name="Picture 6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98" y="5928124"/>
            <a:ext cx="1903584" cy="6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96900" y="1385889"/>
            <a:ext cx="7932738" cy="410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5"/>
            <a:ext cx="6040269" cy="3043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A6A6A6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</p:spTree>
    <p:extLst>
      <p:ext uri="{BB962C8B-B14F-4D97-AF65-F5344CB8AC3E}">
        <p14:creationId xmlns:p14="http://schemas.microsoft.com/office/powerpoint/2010/main" val="30888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01966" y="1106836"/>
            <a:ext cx="8127672" cy="4374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marR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Tx/>
              <a:buBlip>
                <a:blip r:embed="rId3"/>
              </a:buBlip>
              <a:tabLst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marL="285750" marR="0" lvl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/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5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652964" y="1287422"/>
            <a:ext cx="3876675" cy="4198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51377" y="6122589"/>
            <a:ext cx="3966715" cy="183328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50000"/>
              </a:lnSpc>
              <a:defRPr sz="1200" b="0" spc="0">
                <a:solidFill>
                  <a:srgbClr val="A6A6A6"/>
                </a:solidFill>
                <a:latin typeface="+mn-lt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7608" y="1287422"/>
            <a:ext cx="3813257" cy="41942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text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1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GOS_SCML_Logo_Co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526043"/>
            <a:ext cx="1122486" cy="378431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6235" y="6122589"/>
            <a:ext cx="2652860" cy="183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DATE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4652964" y="1284246"/>
            <a:ext cx="3876675" cy="4198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Drag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to </a:t>
            </a:r>
            <a:r>
              <a:rPr lang="pt-PT" err="1"/>
              <a:t>placeholder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icon</a:t>
            </a:r>
            <a:r>
              <a:rPr lang="pt-PT"/>
              <a:t> to </a:t>
            </a:r>
            <a:r>
              <a:rPr lang="pt-PT" err="1"/>
              <a:t>add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01966" y="1106836"/>
            <a:ext cx="3958899" cy="4374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marR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Tx/>
              <a:buBlip>
                <a:blip r:embed="rId3"/>
              </a:buBlip>
              <a:tabLst/>
              <a:defRPr sz="1400">
                <a:solidFill>
                  <a:srgbClr val="4747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lvl="0"/>
            <a:r>
              <a:rPr lang="pt-PT"/>
              <a:t> </a:t>
            </a:r>
            <a:r>
              <a:rPr lang="pt-PT" err="1"/>
              <a:t>Click</a:t>
            </a:r>
            <a:r>
              <a:rPr lang="pt-PT"/>
              <a:t> to </a:t>
            </a:r>
            <a:r>
              <a:rPr lang="pt-PT" err="1"/>
              <a:t>edit</a:t>
            </a:r>
            <a:r>
              <a:rPr lang="pt-PT"/>
              <a:t> </a:t>
            </a:r>
            <a:r>
              <a:rPr lang="pt-PT" err="1"/>
              <a:t>master</a:t>
            </a:r>
            <a:r>
              <a:rPr lang="pt-PT"/>
              <a:t> </a:t>
            </a:r>
            <a:r>
              <a:rPr lang="pt-PT" err="1"/>
              <a:t>bullet</a:t>
            </a:r>
            <a:r>
              <a:rPr lang="pt-PT"/>
              <a:t> </a:t>
            </a:r>
            <a:r>
              <a:rPr lang="pt-PT" err="1"/>
              <a:t>styles</a:t>
            </a:r>
            <a:endParaRPr lang="pt-PT"/>
          </a:p>
          <a:p>
            <a:pPr marL="285750" marR="0" lvl="0" indent="-17145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/>
              <a:defRPr/>
            </a:pPr>
            <a:endParaRPr lang="pt-PT"/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577823" y="600076"/>
            <a:ext cx="6040269" cy="3043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50000"/>
              </a:lnSpc>
              <a:buNone/>
              <a:defRPr sz="1800" b="0" i="0">
                <a:solidFill>
                  <a:srgbClr val="47474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TITLE STYLE | </a:t>
            </a:r>
            <a:r>
              <a:rPr lang="pt-PT" err="1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99" r:id="rId3"/>
    <p:sldLayoutId id="2147483700" r:id="rId4"/>
    <p:sldLayoutId id="2147483701" r:id="rId5"/>
    <p:sldLayoutId id="2147483697" r:id="rId6"/>
    <p:sldLayoutId id="2147483696" r:id="rId7"/>
    <p:sldLayoutId id="2147483692" r:id="rId8"/>
    <p:sldLayoutId id="2147483702" r:id="rId9"/>
    <p:sldLayoutId id="2147483695" r:id="rId10"/>
    <p:sldLayoutId id="2147483694" r:id="rId11"/>
    <p:sldLayoutId id="2147483703" r:id="rId12"/>
    <p:sldLayoutId id="2147483693" r:id="rId13"/>
    <p:sldLayoutId id="2147483704" r:id="rId14"/>
    <p:sldLayoutId id="214748370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8.gif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4760688" y="393933"/>
            <a:ext cx="3976219" cy="1093882"/>
          </a:xfrm>
        </p:spPr>
        <p:txBody>
          <a:bodyPr>
            <a:noAutofit/>
          </a:bodyPr>
          <a:lstStyle/>
          <a:p>
            <a:r>
              <a:rPr lang="pt-PT" sz="3100" dirty="0"/>
              <a:t>TERMINAIS 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89856" y="6129515"/>
            <a:ext cx="3355633" cy="447272"/>
          </a:xfrm>
        </p:spPr>
        <p:txBody>
          <a:bodyPr>
            <a:normAutofit fontScale="70000" lnSpcReduction="20000"/>
          </a:bodyPr>
          <a:lstStyle/>
          <a:p>
            <a:r>
              <a:rPr lang="en-US" sz="2000"/>
              <a:t>PROJETO TERMINAIS 2021 – DIT &amp; DISTI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690507" y="1630541"/>
            <a:ext cx="3046400" cy="71687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 </a:t>
            </a:r>
          </a:p>
          <a:p>
            <a:r>
              <a:rPr lang="pt-PT" sz="1600" dirty="0"/>
              <a:t>01-06-2020</a:t>
            </a:r>
          </a:p>
        </p:txBody>
      </p:sp>
    </p:spTree>
    <p:extLst>
      <p:ext uri="{BB962C8B-B14F-4D97-AF65-F5344CB8AC3E}">
        <p14:creationId xmlns:p14="http://schemas.microsoft.com/office/powerpoint/2010/main" val="65305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half" idx="11"/>
          </p:nvPr>
        </p:nvSpPr>
        <p:spPr>
          <a:xfrm>
            <a:off x="1045406" y="3104410"/>
            <a:ext cx="7927975" cy="2677478"/>
          </a:xfrm>
        </p:spPr>
        <p:txBody>
          <a:bodyPr/>
          <a:lstStyle/>
          <a:p>
            <a:r>
              <a:rPr lang="pt-PT" sz="4000"/>
              <a:t>ENQUADRAMENTO DO PROJETO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59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93701" y="1072221"/>
            <a:ext cx="8956598" cy="3638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dirty="0"/>
              <a:t>Concurso Público (40 milhões €) para substituir a rede de terminais físicos. Inclui Hardware e Software do Terminal.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Fornecedor Externo irá fornecer 5200 novos terminais físicos (no limite máximo de 7500).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Fornecedor Externo irá desenvolver todo o software utilizado nos novos terminais.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SCML decidiu implementar um projeto de upgrade tecnológico das suas plataformas de jogo.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SCML (DISTI ) irá desenvolver e expor todas os serviços/operações ao novo terminal através da MULESOFT.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SCML (DISTI ) irá desenvolver até Janeiro 2021 todos os serviços nas plataformas de jogos para expor via MULESOFT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Fornecedor Externo - A implementação das soluções previstas, assim como toda a substituição / transição dos terminais terão de ser feitas de acordo com as seguintes fases: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PT" sz="1400" dirty="0"/>
              <a:t>	(I) “Implementação”,  (II) “Transição” e (III)“Exploração”.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PT" sz="1400" dirty="0"/>
              <a:t>Este plano abaixo é iniciado após adjudicação ao Fornecedor vencedor do concurso público e prevemos o seu início para Janeiro 2021.</a:t>
            </a:r>
          </a:p>
        </p:txBody>
      </p:sp>
      <p:pic>
        <p:nvPicPr>
          <p:cNvPr id="5" name="Picture 19" descr="!cid_image001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73037" y="0"/>
            <a:ext cx="6670964" cy="10509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Enquadramento do projeto </a:t>
            </a:r>
          </a:p>
          <a:p>
            <a:r>
              <a:rPr lang="pt-PT" sz="2400" dirty="0"/>
              <a:t>O que é o projeto Terminais 2021?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289371-B584-43F4-A3BA-D8A40C62D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5"/>
          <a:stretch/>
        </p:blipFill>
        <p:spPr>
          <a:xfrm>
            <a:off x="46850" y="4352646"/>
            <a:ext cx="9050299" cy="23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6942" y="1163001"/>
            <a:ext cx="3990116" cy="768125"/>
          </a:xfrm>
        </p:spPr>
        <p:txBody>
          <a:bodyPr/>
          <a:lstStyle/>
          <a:p>
            <a:r>
              <a:rPr lang="pt-PT" sz="320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7" name="Picture 19" descr="!cid_image001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473037" y="0"/>
            <a:ext cx="6670964" cy="10369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/>
              <a:t>Análise e arquitetura da solução global </a:t>
            </a:r>
          </a:p>
          <a:p>
            <a:r>
              <a:rPr lang="pt-PT" sz="2400"/>
              <a:t>Arquitetura Simplificada AS IS </a:t>
            </a:r>
            <a:r>
              <a:rPr lang="pt-PT" sz="2400" err="1"/>
              <a:t>vs</a:t>
            </a:r>
            <a:r>
              <a:rPr lang="pt-PT" sz="2400"/>
              <a:t> TO BE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F13D20-1B19-4D3D-AB70-75C586846E9B}"/>
              </a:ext>
            </a:extLst>
          </p:cNvPr>
          <p:cNvSpPr/>
          <p:nvPr/>
        </p:nvSpPr>
        <p:spPr>
          <a:xfrm>
            <a:off x="90376" y="1114049"/>
            <a:ext cx="8963248" cy="70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cs typeface="Times New Roman" panose="02020603050405020304" pitchFamily="18" charset="0"/>
              </a:rPr>
              <a:t>A </a:t>
            </a:r>
            <a:r>
              <a:rPr lang="pt-PT" dirty="0" err="1"/>
              <a:t>Mulesoft</a:t>
            </a:r>
            <a:r>
              <a:rPr lang="pt-PT" dirty="0"/>
              <a:t> passará a ser responsável por expor todas as operações e serviços disponíveis de cada plataforma de Jogo. </a:t>
            </a: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FC7D467-045B-4884-A264-147A3DAE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0" y="1771557"/>
            <a:ext cx="8568000" cy="5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em pé, mulher, homem, fotografia&#10;&#10;Descrição gerada automaticamente">
            <a:extLst>
              <a:ext uri="{FF2B5EF4-FFF2-40B4-BE49-F238E27FC236}">
                <a16:creationId xmlns:a16="http://schemas.microsoft.com/office/drawing/2014/main" id="{EFB93D3B-1B6D-4E78-B55D-45CD7704D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8"/>
          <a:stretch/>
        </p:blipFill>
        <p:spPr>
          <a:xfrm>
            <a:off x="39874" y="309652"/>
            <a:ext cx="3064833" cy="6463288"/>
          </a:xfrm>
          <a:prstGeom prst="rect">
            <a:avLst/>
          </a:prstGeom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998381" y="1149857"/>
            <a:ext cx="6105745" cy="570814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É um novo sistema de Jogo dentro do Olimpo.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Sistema responsável por receber mensagens REST para os jogos de Totoloto, Totobola e Lotaria Instantânea de modo a enviar e receber no formato aceite (em bytes) no sistema MILLENNIUM, respondendo em REST para consumidor do serviço.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Desenvolver no total ~40 mensagens de operações relacionadas com Totoloto, Totobola e Lotaria Instantânea.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Desenvolver um sistema de </a:t>
            </a:r>
            <a:r>
              <a:rPr lang="pt-PT" sz="1600" dirty="0" err="1"/>
              <a:t>Failover</a:t>
            </a:r>
            <a:r>
              <a:rPr lang="pt-PT" sz="1600" dirty="0"/>
              <a:t> entre OLIMPO e Millennium, à imagem do que existe hoje no </a:t>
            </a:r>
            <a:r>
              <a:rPr lang="pt-PT" sz="1600" dirty="0" err="1"/>
              <a:t>EuroMilhões</a:t>
            </a:r>
            <a:r>
              <a:rPr lang="pt-PT" sz="1600" dirty="0"/>
              <a:t> e/ou Placard (IGS/ABP)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Implicará novos desenvolvimentos </a:t>
            </a:r>
            <a:r>
              <a:rPr lang="pt-PT" sz="1600" u="sng" dirty="0"/>
              <a:t>em</a:t>
            </a:r>
            <a:r>
              <a:rPr lang="pt-PT" sz="1600" dirty="0"/>
              <a:t> MILLENNIUM</a:t>
            </a:r>
          </a:p>
          <a:p>
            <a:pPr marL="582930" lvl="1" indent="-285750">
              <a:buFont typeface="Wingdings" panose="05000000000000000000" pitchFamily="2" charset="2"/>
              <a:buChar char="Ø"/>
            </a:pPr>
            <a:r>
              <a:rPr lang="pt-PT" sz="1400" dirty="0"/>
              <a:t>Novas </a:t>
            </a:r>
            <a:r>
              <a:rPr lang="pt-PT" sz="1400" dirty="0" err="1"/>
              <a:t>queue’s</a:t>
            </a:r>
            <a:r>
              <a:rPr lang="pt-PT" sz="1400" dirty="0"/>
              <a:t> de IN(</a:t>
            </a:r>
            <a:r>
              <a:rPr lang="pt-PT" sz="1400" dirty="0" err="1"/>
              <a:t>put</a:t>
            </a:r>
            <a:r>
              <a:rPr lang="pt-PT" sz="1400" dirty="0"/>
              <a:t>) e OU(</a:t>
            </a:r>
            <a:r>
              <a:rPr lang="pt-PT" sz="1400" dirty="0" err="1"/>
              <a:t>put</a:t>
            </a:r>
            <a:r>
              <a:rPr lang="pt-PT" sz="1400" dirty="0"/>
              <a:t>) como novo canal vindo de Olimpo</a:t>
            </a:r>
          </a:p>
          <a:p>
            <a:pPr marL="582930" lvl="1" indent="-285750">
              <a:buFont typeface="Wingdings" panose="05000000000000000000" pitchFamily="2" charset="2"/>
              <a:buChar char="Ø"/>
            </a:pPr>
            <a:r>
              <a:rPr lang="pt-PT" sz="1400" dirty="0"/>
              <a:t>Garantia de registo das transações no ficheiro central do MILLENNIUM (TMIR)</a:t>
            </a:r>
          </a:p>
          <a:p>
            <a:pPr marL="582930" lvl="1" indent="-285750">
              <a:buFont typeface="Wingdings" panose="05000000000000000000" pitchFamily="2" charset="2"/>
              <a:buChar char="Ø"/>
            </a:pPr>
            <a:endParaRPr lang="pt-PT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No futuro pretende-se migrar totalmente o Totoloto e Totobola para dentro deste sistema HADES (dentro do OLIMPO). Fora de âmbito deste projeto Terminais 2021.</a:t>
            </a:r>
          </a:p>
          <a:p>
            <a:pPr marL="114300" indent="0">
              <a:buNone/>
            </a:pPr>
            <a:endParaRPr lang="pt-PT" sz="1400" dirty="0"/>
          </a:p>
        </p:txBody>
      </p:sp>
      <p:pic>
        <p:nvPicPr>
          <p:cNvPr id="5" name="Picture 19" descr="!cid_image001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73037" y="0"/>
            <a:ext cx="6670964" cy="1026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Enquadramento do projeto </a:t>
            </a:r>
          </a:p>
          <a:p>
            <a:r>
              <a:rPr lang="pt-PT" sz="2400" dirty="0"/>
              <a:t>Em que consiste o novo sistema de jogo HADES?</a:t>
            </a:r>
          </a:p>
        </p:txBody>
      </p:sp>
    </p:spTree>
    <p:extLst>
      <p:ext uri="{BB962C8B-B14F-4D97-AF65-F5344CB8AC3E}">
        <p14:creationId xmlns:p14="http://schemas.microsoft.com/office/powerpoint/2010/main" val="32047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">
            <a:extLst>
              <a:ext uri="{FF2B5EF4-FFF2-40B4-BE49-F238E27FC236}">
                <a16:creationId xmlns:a16="http://schemas.microsoft.com/office/drawing/2014/main" id="{2F4B75FC-ABCD-4A63-AEA3-EEA8E238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8" y="1477161"/>
            <a:ext cx="750653" cy="3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tângulo 56">
            <a:extLst>
              <a:ext uri="{FF2B5EF4-FFF2-40B4-BE49-F238E27FC236}">
                <a16:creationId xmlns:a16="http://schemas.microsoft.com/office/drawing/2014/main" id="{F18E22F5-FADD-40D5-AAAF-0A3DFBD0A45B}"/>
              </a:ext>
            </a:extLst>
          </p:cNvPr>
          <p:cNvSpPr/>
          <p:nvPr/>
        </p:nvSpPr>
        <p:spPr>
          <a:xfrm>
            <a:off x="4348309" y="5388024"/>
            <a:ext cx="2969402" cy="6302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Plataforma Apostas Desportivas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B744D158-2AAB-4F7C-AC89-214C049532E8}"/>
              </a:ext>
            </a:extLst>
          </p:cNvPr>
          <p:cNvSpPr/>
          <p:nvPr/>
        </p:nvSpPr>
        <p:spPr>
          <a:xfrm>
            <a:off x="7472954" y="4583574"/>
            <a:ext cx="1343439" cy="7193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MILLENNIUM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05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2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080DA6-5C35-4887-966A-286A6449462E}"/>
              </a:ext>
            </a:extLst>
          </p:cNvPr>
          <p:cNvSpPr/>
          <p:nvPr/>
        </p:nvSpPr>
        <p:spPr>
          <a:xfrm>
            <a:off x="4348309" y="1156601"/>
            <a:ext cx="2969402" cy="678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Servidor </a:t>
            </a:r>
            <a:r>
              <a:rPr lang="pt-PT" sz="1400" dirty="0" err="1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Weblogic</a:t>
            </a:r>
            <a:endParaRPr lang="pt-PT" sz="1400" dirty="0">
              <a:highlight>
                <a:srgbClr val="1DF350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0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0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3690" y="547446"/>
            <a:ext cx="1062887" cy="768125"/>
          </a:xfrm>
        </p:spPr>
        <p:txBody>
          <a:bodyPr/>
          <a:lstStyle/>
          <a:p>
            <a:r>
              <a:rPr lang="pt-PT" sz="32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7" name="Picture 19" descr="!cid_image001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473037" y="0"/>
            <a:ext cx="6670964" cy="10369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Análise e arquitetura da solução global </a:t>
            </a:r>
          </a:p>
          <a:p>
            <a:r>
              <a:rPr lang="pt-PT" sz="2400" dirty="0"/>
              <a:t>Arquitetura Simplificada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F13D20-1B19-4D3D-AB70-75C586846E9B}"/>
              </a:ext>
            </a:extLst>
          </p:cNvPr>
          <p:cNvSpPr/>
          <p:nvPr/>
        </p:nvSpPr>
        <p:spPr>
          <a:xfrm>
            <a:off x="50800" y="1187941"/>
            <a:ext cx="2222196" cy="552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Novos Terminais Físicos </a:t>
            </a: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 Software do Terminal</a:t>
            </a: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Canais Digitais</a:t>
            </a: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A desenvolver no Projeto </a:t>
            </a: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“Portal </a:t>
            </a:r>
            <a:r>
              <a:rPr lang="pt-PT" sz="1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Evolution</a:t>
            </a:r>
            <a:r>
              <a:rPr lang="pt-PT" sz="1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”?</a:t>
            </a:r>
          </a:p>
        </p:txBody>
      </p:sp>
      <p:pic>
        <p:nvPicPr>
          <p:cNvPr id="11" name="Imagem 4">
            <a:extLst>
              <a:ext uri="{FF2B5EF4-FFF2-40B4-BE49-F238E27FC236}">
                <a16:creationId xmlns:a16="http://schemas.microsoft.com/office/drawing/2014/main" id="{F59380AF-4B80-4EAC-954F-E67B83F0DF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12637" r="6878" b="10770"/>
          <a:stretch/>
        </p:blipFill>
        <p:spPr bwMode="auto">
          <a:xfrm>
            <a:off x="4398489" y="1471378"/>
            <a:ext cx="1047466" cy="32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5">
            <a:extLst>
              <a:ext uri="{FF2B5EF4-FFF2-40B4-BE49-F238E27FC236}">
                <a16:creationId xmlns:a16="http://schemas.microsoft.com/office/drawing/2014/main" id="{3324F895-708D-4FF2-B8D1-1E7FAD012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11996"/>
          <a:stretch>
            <a:fillRect/>
          </a:stretch>
        </p:blipFill>
        <p:spPr bwMode="auto">
          <a:xfrm>
            <a:off x="5641383" y="4651153"/>
            <a:ext cx="1144288" cy="33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6">
            <a:extLst>
              <a:ext uri="{FF2B5EF4-FFF2-40B4-BE49-F238E27FC236}">
                <a16:creationId xmlns:a16="http://schemas.microsoft.com/office/drawing/2014/main" id="{33D25EF8-835A-4FBC-A7DD-92391A359A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5965"/>
          <a:stretch>
            <a:fillRect/>
          </a:stretch>
        </p:blipFill>
        <p:spPr bwMode="auto">
          <a:xfrm>
            <a:off x="5635552" y="3265991"/>
            <a:ext cx="1215807" cy="35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7">
            <a:extLst>
              <a:ext uri="{FF2B5EF4-FFF2-40B4-BE49-F238E27FC236}">
                <a16:creationId xmlns:a16="http://schemas.microsoft.com/office/drawing/2014/main" id="{DB7849DA-6735-48E2-9F92-2D592D7736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t="16956" r="10892" b="13025"/>
          <a:stretch/>
        </p:blipFill>
        <p:spPr bwMode="auto">
          <a:xfrm>
            <a:off x="5490717" y="1490906"/>
            <a:ext cx="1006475" cy="3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8">
            <a:extLst>
              <a:ext uri="{FF2B5EF4-FFF2-40B4-BE49-F238E27FC236}">
                <a16:creationId xmlns:a16="http://schemas.microsoft.com/office/drawing/2014/main" id="{22EF444F-A54B-41FE-98E8-8022B7071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5"/>
          <a:stretch>
            <a:fillRect/>
          </a:stretch>
        </p:blipFill>
        <p:spPr bwMode="auto">
          <a:xfrm>
            <a:off x="5649828" y="3641753"/>
            <a:ext cx="1237262" cy="38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9">
            <a:extLst>
              <a:ext uri="{FF2B5EF4-FFF2-40B4-BE49-F238E27FC236}">
                <a16:creationId xmlns:a16="http://schemas.microsoft.com/office/drawing/2014/main" id="{8D382F83-9085-47EF-9291-E0C2AABD9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6" b="11765"/>
          <a:stretch>
            <a:fillRect/>
          </a:stretch>
        </p:blipFill>
        <p:spPr bwMode="auto">
          <a:xfrm>
            <a:off x="5617693" y="4341955"/>
            <a:ext cx="1208655" cy="3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A9F3DB28-6457-486E-91DF-743837407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4" y="5661169"/>
            <a:ext cx="922098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8F65BAE9-290E-47B8-9189-7AF5653C11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 b="19292"/>
          <a:stretch>
            <a:fillRect/>
          </a:stretch>
        </p:blipFill>
        <p:spPr bwMode="auto">
          <a:xfrm>
            <a:off x="5707313" y="4987272"/>
            <a:ext cx="1035105" cy="2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6342F4-3620-4E38-97C7-5436918E1A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1772" y="1234005"/>
            <a:ext cx="718984" cy="535714"/>
          </a:xfrm>
          <a:prstGeom prst="rect">
            <a:avLst/>
          </a:prstGeom>
        </p:spPr>
      </p:pic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C0366E54-008C-474F-B528-BA244B582918}"/>
              </a:ext>
            </a:extLst>
          </p:cNvPr>
          <p:cNvSpPr/>
          <p:nvPr/>
        </p:nvSpPr>
        <p:spPr>
          <a:xfrm>
            <a:off x="2307883" y="1298420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eta: Bidirecional 26">
            <a:extLst>
              <a:ext uri="{FF2B5EF4-FFF2-40B4-BE49-F238E27FC236}">
                <a16:creationId xmlns:a16="http://schemas.microsoft.com/office/drawing/2014/main" id="{A6EC3358-FCB1-4C8C-9BDE-7977C677E267}"/>
              </a:ext>
            </a:extLst>
          </p:cNvPr>
          <p:cNvSpPr/>
          <p:nvPr/>
        </p:nvSpPr>
        <p:spPr>
          <a:xfrm>
            <a:off x="3667211" y="1298420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72AC232-372C-4E89-ACE6-CA1FAD052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86659" y="2300589"/>
            <a:ext cx="1479626" cy="4953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EA7A7D1-9590-4E0A-9A26-895DF9041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7428" y="2155261"/>
            <a:ext cx="718984" cy="53571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7331EA5-17BD-4690-B685-1A1C68CE84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3241" y="2102567"/>
            <a:ext cx="822875" cy="637065"/>
          </a:xfrm>
          <a:prstGeom prst="rect">
            <a:avLst/>
          </a:prstGeom>
        </p:spPr>
      </p:pic>
      <p:sp>
        <p:nvSpPr>
          <p:cNvPr id="32" name="Seta: Bidirecional 31">
            <a:extLst>
              <a:ext uri="{FF2B5EF4-FFF2-40B4-BE49-F238E27FC236}">
                <a16:creationId xmlns:a16="http://schemas.microsoft.com/office/drawing/2014/main" id="{C3056576-B0FB-43D0-97EA-02C4A6A20237}"/>
              </a:ext>
            </a:extLst>
          </p:cNvPr>
          <p:cNvSpPr/>
          <p:nvPr/>
        </p:nvSpPr>
        <p:spPr>
          <a:xfrm>
            <a:off x="2303539" y="2219676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eta: Bidirecional 32">
            <a:extLst>
              <a:ext uri="{FF2B5EF4-FFF2-40B4-BE49-F238E27FC236}">
                <a16:creationId xmlns:a16="http://schemas.microsoft.com/office/drawing/2014/main" id="{5EC228B7-65AE-4442-A0BD-071B1162E7DB}"/>
              </a:ext>
            </a:extLst>
          </p:cNvPr>
          <p:cNvSpPr/>
          <p:nvPr/>
        </p:nvSpPr>
        <p:spPr>
          <a:xfrm>
            <a:off x="3662867" y="2219676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3033406-9232-4096-B6CC-643C284017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1680" y="3220404"/>
            <a:ext cx="718984" cy="53571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C338818-CBD4-44C3-841E-18DC964E83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3363" y="3066478"/>
            <a:ext cx="822875" cy="637065"/>
          </a:xfrm>
          <a:prstGeom prst="rect">
            <a:avLst/>
          </a:prstGeom>
        </p:spPr>
      </p:pic>
      <p:sp>
        <p:nvSpPr>
          <p:cNvPr id="37" name="Seta: Bidirecional 36">
            <a:extLst>
              <a:ext uri="{FF2B5EF4-FFF2-40B4-BE49-F238E27FC236}">
                <a16:creationId xmlns:a16="http://schemas.microsoft.com/office/drawing/2014/main" id="{ACC239DB-1EB7-4ADC-95DF-56EE6DDB9335}"/>
              </a:ext>
            </a:extLst>
          </p:cNvPr>
          <p:cNvSpPr/>
          <p:nvPr/>
        </p:nvSpPr>
        <p:spPr>
          <a:xfrm>
            <a:off x="2307791" y="3284819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: Bidirecional 37">
            <a:extLst>
              <a:ext uri="{FF2B5EF4-FFF2-40B4-BE49-F238E27FC236}">
                <a16:creationId xmlns:a16="http://schemas.microsoft.com/office/drawing/2014/main" id="{7BA8AC8C-72F5-4257-8BEA-09D0C3D620F1}"/>
              </a:ext>
            </a:extLst>
          </p:cNvPr>
          <p:cNvSpPr/>
          <p:nvPr/>
        </p:nvSpPr>
        <p:spPr>
          <a:xfrm>
            <a:off x="3667119" y="3284819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3B89AE-56C5-4CBE-ADCD-666541379F62}"/>
              </a:ext>
            </a:extLst>
          </p:cNvPr>
          <p:cNvSpPr/>
          <p:nvPr/>
        </p:nvSpPr>
        <p:spPr>
          <a:xfrm>
            <a:off x="4349533" y="2001151"/>
            <a:ext cx="2380428" cy="8811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POSEIDON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6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6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upo 43">
            <a:extLst>
              <a:ext uri="{FF2B5EF4-FFF2-40B4-BE49-F238E27FC236}">
                <a16:creationId xmlns:a16="http://schemas.microsoft.com/office/drawing/2014/main" id="{3881480F-CD84-45B7-9FA8-F4BDEA807E39}"/>
              </a:ext>
            </a:extLst>
          </p:cNvPr>
          <p:cNvGrpSpPr>
            <a:grpSpLocks/>
          </p:cNvGrpSpPr>
          <p:nvPr/>
        </p:nvGrpSpPr>
        <p:grpSpPr bwMode="auto">
          <a:xfrm>
            <a:off x="187029" y="1978691"/>
            <a:ext cx="946093" cy="898525"/>
            <a:chOff x="2257912" y="4162916"/>
            <a:chExt cx="945861" cy="897675"/>
          </a:xfrm>
        </p:grpSpPr>
        <p:pic>
          <p:nvPicPr>
            <p:cNvPr id="43" name="Imagem 14">
              <a:extLst>
                <a:ext uri="{FF2B5EF4-FFF2-40B4-BE49-F238E27FC236}">
                  <a16:creationId xmlns:a16="http://schemas.microsoft.com/office/drawing/2014/main" id="{AFB33523-BA26-44BD-9C22-F9ECDEB23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73" y="4387128"/>
              <a:ext cx="571695" cy="67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30555F3-1338-47F2-9FFB-635B9A7BF2D4}"/>
                </a:ext>
              </a:extLst>
            </p:cNvPr>
            <p:cNvSpPr txBox="1"/>
            <p:nvPr/>
          </p:nvSpPr>
          <p:spPr>
            <a:xfrm>
              <a:off x="2257912" y="4162916"/>
              <a:ext cx="945861" cy="2536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PT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Mediador nº1</a:t>
              </a:r>
            </a:p>
          </p:txBody>
        </p:sp>
      </p:grpSp>
      <p:pic>
        <p:nvPicPr>
          <p:cNvPr id="45" name="Picture 4" descr="Imagem relacionada">
            <a:extLst>
              <a:ext uri="{FF2B5EF4-FFF2-40B4-BE49-F238E27FC236}">
                <a16:creationId xmlns:a16="http://schemas.microsoft.com/office/drawing/2014/main" id="{DA23BE1D-B83A-4289-9044-EB2CE359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4" y="4573661"/>
            <a:ext cx="17938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D3D71585-DD7C-4F5D-9AF9-9423EAA71049}"/>
              </a:ext>
            </a:extLst>
          </p:cNvPr>
          <p:cNvSpPr/>
          <p:nvPr/>
        </p:nvSpPr>
        <p:spPr>
          <a:xfrm>
            <a:off x="4348309" y="2967468"/>
            <a:ext cx="2380427" cy="10612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ATENA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4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128DD33-53FE-4648-9EBE-46BA3A7E2338}"/>
              </a:ext>
            </a:extLst>
          </p:cNvPr>
          <p:cNvSpPr/>
          <p:nvPr/>
        </p:nvSpPr>
        <p:spPr>
          <a:xfrm>
            <a:off x="4348310" y="4126953"/>
            <a:ext cx="2381888" cy="11642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HADES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6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6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16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2FEDF651-D97C-4246-BDA2-3BC5E84D73F8}"/>
              </a:ext>
            </a:extLst>
          </p:cNvPr>
          <p:cNvGrpSpPr/>
          <p:nvPr/>
        </p:nvGrpSpPr>
        <p:grpSpPr>
          <a:xfrm>
            <a:off x="1041532" y="2417320"/>
            <a:ext cx="1183337" cy="919791"/>
            <a:chOff x="1091988" y="2210742"/>
            <a:chExt cx="1183337" cy="919791"/>
          </a:xfrm>
        </p:grpSpPr>
        <p:pic>
          <p:nvPicPr>
            <p:cNvPr id="52" name="Imagem 14">
              <a:extLst>
                <a:ext uri="{FF2B5EF4-FFF2-40B4-BE49-F238E27FC236}">
                  <a16:creationId xmlns:a16="http://schemas.microsoft.com/office/drawing/2014/main" id="{BEEDF6D4-64CE-4FC2-A555-EF4C50E2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415" y="2456432"/>
              <a:ext cx="571835" cy="674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9A58A5E-B017-4003-A02C-CF3B0E9CE9F8}"/>
                </a:ext>
              </a:extLst>
            </p:cNvPr>
            <p:cNvSpPr txBox="1"/>
            <p:nvPr/>
          </p:nvSpPr>
          <p:spPr bwMode="auto">
            <a:xfrm>
              <a:off x="1091988" y="2210742"/>
              <a:ext cx="118333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PT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Mediador nº 5200</a:t>
              </a:r>
            </a:p>
          </p:txBody>
        </p:sp>
      </p:grpSp>
      <p:pic>
        <p:nvPicPr>
          <p:cNvPr id="60" name="Imagem 59">
            <a:extLst>
              <a:ext uri="{FF2B5EF4-FFF2-40B4-BE49-F238E27FC236}">
                <a16:creationId xmlns:a16="http://schemas.microsoft.com/office/drawing/2014/main" id="{60674A02-D112-4FB6-8C64-82C1F2C9F4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49557" y="4888466"/>
            <a:ext cx="1012055" cy="402948"/>
          </a:xfrm>
          <a:prstGeom prst="rect">
            <a:avLst/>
          </a:prstGeom>
        </p:spPr>
      </p:pic>
      <p:sp>
        <p:nvSpPr>
          <p:cNvPr id="61" name="Seta: Bidirecional 60">
            <a:extLst>
              <a:ext uri="{FF2B5EF4-FFF2-40B4-BE49-F238E27FC236}">
                <a16:creationId xmlns:a16="http://schemas.microsoft.com/office/drawing/2014/main" id="{B31487C7-8D48-4299-892C-DC7D977E2934}"/>
              </a:ext>
            </a:extLst>
          </p:cNvPr>
          <p:cNvSpPr/>
          <p:nvPr/>
        </p:nvSpPr>
        <p:spPr>
          <a:xfrm>
            <a:off x="6804577" y="4807201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A70D334E-C6A8-48D7-90D5-06051B3DC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6902" y="4462539"/>
            <a:ext cx="718984" cy="535714"/>
          </a:xfrm>
          <a:prstGeom prst="rect">
            <a:avLst/>
          </a:prstGeom>
        </p:spPr>
      </p:pic>
      <p:sp>
        <p:nvSpPr>
          <p:cNvPr id="64" name="Seta: Bidirecional 63">
            <a:extLst>
              <a:ext uri="{FF2B5EF4-FFF2-40B4-BE49-F238E27FC236}">
                <a16:creationId xmlns:a16="http://schemas.microsoft.com/office/drawing/2014/main" id="{2F9DF354-1D9E-4F08-9216-B9614597FDC2}"/>
              </a:ext>
            </a:extLst>
          </p:cNvPr>
          <p:cNvSpPr/>
          <p:nvPr/>
        </p:nvSpPr>
        <p:spPr>
          <a:xfrm>
            <a:off x="2313013" y="4526954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Seta: Bidirecional 64">
            <a:extLst>
              <a:ext uri="{FF2B5EF4-FFF2-40B4-BE49-F238E27FC236}">
                <a16:creationId xmlns:a16="http://schemas.microsoft.com/office/drawing/2014/main" id="{7AC76A69-64D1-4071-826A-61587388B54F}"/>
              </a:ext>
            </a:extLst>
          </p:cNvPr>
          <p:cNvSpPr/>
          <p:nvPr/>
        </p:nvSpPr>
        <p:spPr>
          <a:xfrm>
            <a:off x="3672341" y="4526954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8E6C206B-873C-47C5-AEDE-9967E7B2BC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3241" y="4229725"/>
            <a:ext cx="822875" cy="637065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2B0728A5-821A-49D0-A96A-F67B5F8A46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5375" y="6358505"/>
            <a:ext cx="946377" cy="425068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50E9853D-AE67-4138-B51A-14F5DAFBAF2F}"/>
              </a:ext>
            </a:extLst>
          </p:cNvPr>
          <p:cNvSpPr/>
          <p:nvPr/>
        </p:nvSpPr>
        <p:spPr>
          <a:xfrm>
            <a:off x="4348309" y="6094128"/>
            <a:ext cx="2969402" cy="6624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Plataforma Nova Lotaria </a:t>
            </a:r>
            <a:r>
              <a:rPr lang="pt-PT" sz="1400" dirty="0" err="1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Instant</a:t>
            </a:r>
            <a:r>
              <a:rPr lang="pt-PT" sz="1400" dirty="0">
                <a:highlight>
                  <a:srgbClr val="1DF350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pt-PT" sz="1600" dirty="0">
              <a:highlight>
                <a:srgbClr val="1DF350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sz="20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EC7A9033-0609-4E6A-B12D-EFAF359312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6902" y="5427142"/>
            <a:ext cx="718984" cy="535714"/>
          </a:xfrm>
          <a:prstGeom prst="rect">
            <a:avLst/>
          </a:prstGeom>
        </p:spPr>
      </p:pic>
      <p:sp>
        <p:nvSpPr>
          <p:cNvPr id="73" name="Seta: Bidirecional 72">
            <a:extLst>
              <a:ext uri="{FF2B5EF4-FFF2-40B4-BE49-F238E27FC236}">
                <a16:creationId xmlns:a16="http://schemas.microsoft.com/office/drawing/2014/main" id="{B8E365E4-F6CF-4055-9AAA-FB54DF5E6833}"/>
              </a:ext>
            </a:extLst>
          </p:cNvPr>
          <p:cNvSpPr/>
          <p:nvPr/>
        </p:nvSpPr>
        <p:spPr>
          <a:xfrm>
            <a:off x="2313013" y="5491557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eta: Bidirecional 73">
            <a:extLst>
              <a:ext uri="{FF2B5EF4-FFF2-40B4-BE49-F238E27FC236}">
                <a16:creationId xmlns:a16="http://schemas.microsoft.com/office/drawing/2014/main" id="{2FEE453B-7773-466B-A910-08456D780AB6}"/>
              </a:ext>
            </a:extLst>
          </p:cNvPr>
          <p:cNvSpPr/>
          <p:nvPr/>
        </p:nvSpPr>
        <p:spPr>
          <a:xfrm>
            <a:off x="3672341" y="5491557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0D1DDE28-877E-499C-B8DF-D2CB37F162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3883" y="6156404"/>
            <a:ext cx="718984" cy="535714"/>
          </a:xfrm>
          <a:prstGeom prst="rect">
            <a:avLst/>
          </a:prstGeom>
        </p:spPr>
      </p:pic>
      <p:sp>
        <p:nvSpPr>
          <p:cNvPr id="76" name="Seta: Bidirecional 75">
            <a:extLst>
              <a:ext uri="{FF2B5EF4-FFF2-40B4-BE49-F238E27FC236}">
                <a16:creationId xmlns:a16="http://schemas.microsoft.com/office/drawing/2014/main" id="{45A07931-F91F-4317-B0D9-3B780D7CDB83}"/>
              </a:ext>
            </a:extLst>
          </p:cNvPr>
          <p:cNvSpPr/>
          <p:nvPr/>
        </p:nvSpPr>
        <p:spPr>
          <a:xfrm>
            <a:off x="2299994" y="6220819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Seta: Bidirecional 76">
            <a:extLst>
              <a:ext uri="{FF2B5EF4-FFF2-40B4-BE49-F238E27FC236}">
                <a16:creationId xmlns:a16="http://schemas.microsoft.com/office/drawing/2014/main" id="{0B310771-DDA4-49C2-A4FC-41929DAA4713}"/>
              </a:ext>
            </a:extLst>
          </p:cNvPr>
          <p:cNvSpPr/>
          <p:nvPr/>
        </p:nvSpPr>
        <p:spPr>
          <a:xfrm>
            <a:off x="3659322" y="6220819"/>
            <a:ext cx="612000" cy="410928"/>
          </a:xfrm>
          <a:prstGeom prst="leftRightArrow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 algn="ctr"/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6557653-1DFE-434E-AEED-5E552EF5BCB3}"/>
              </a:ext>
            </a:extLst>
          </p:cNvPr>
          <p:cNvSpPr/>
          <p:nvPr/>
        </p:nvSpPr>
        <p:spPr>
          <a:xfrm>
            <a:off x="7230143" y="5356616"/>
            <a:ext cx="2052080" cy="65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Projeto Upgrade em curso V14 p/ V17. </a:t>
            </a:r>
          </a:p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Novos Serviços MULESOFT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D36DB2-77D2-4F5C-B72B-AD0C2EC68B9F}"/>
              </a:ext>
            </a:extLst>
          </p:cNvPr>
          <p:cNvSpPr/>
          <p:nvPr/>
        </p:nvSpPr>
        <p:spPr>
          <a:xfrm>
            <a:off x="7208877" y="6184495"/>
            <a:ext cx="2052080" cy="4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Projeto em curso. Fase de definição de solução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66D1AC6C-9B5D-4226-BD70-B74E7AC2B03B}"/>
              </a:ext>
            </a:extLst>
          </p:cNvPr>
          <p:cNvSpPr/>
          <p:nvPr/>
        </p:nvSpPr>
        <p:spPr>
          <a:xfrm>
            <a:off x="6813669" y="3216247"/>
            <a:ext cx="1584174" cy="49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Reutilização dos serviços existentes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48D8054-8F5B-40D0-A12C-17F63C17F8F3}"/>
              </a:ext>
            </a:extLst>
          </p:cNvPr>
          <p:cNvSpPr/>
          <p:nvPr/>
        </p:nvSpPr>
        <p:spPr>
          <a:xfrm>
            <a:off x="6813669" y="2178950"/>
            <a:ext cx="1584174" cy="49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Reutilização</a:t>
            </a:r>
            <a:r>
              <a:rPr lang="pt-PT" sz="1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dos serviços existentes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E8CFC03-748A-4DD4-B54C-7D389F080CE4}"/>
              </a:ext>
            </a:extLst>
          </p:cNvPr>
          <p:cNvSpPr/>
          <p:nvPr/>
        </p:nvSpPr>
        <p:spPr>
          <a:xfrm>
            <a:off x="7384140" y="1218572"/>
            <a:ext cx="1759860" cy="4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12 Novos </a:t>
            </a:r>
            <a:r>
              <a:rPr lang="pt-PT" sz="1050" dirty="0">
                <a:latin typeface="Century Gothic" panose="020B0502020202020204" pitchFamily="34" charset="0"/>
                <a:cs typeface="Times New Roman" panose="02020603050405020304" pitchFamily="18" charset="0"/>
              </a:rPr>
              <a:t>Serviços</a:t>
            </a: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no Projeto Terminais2021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D291805D-BA69-4F07-9C54-526F4CF17E88}"/>
              </a:ext>
            </a:extLst>
          </p:cNvPr>
          <p:cNvSpPr/>
          <p:nvPr/>
        </p:nvSpPr>
        <p:spPr>
          <a:xfrm>
            <a:off x="7264743" y="4075511"/>
            <a:ext cx="1759860" cy="4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r>
              <a:rPr lang="pt-PT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40 Novos Serviços no Projeto Terminais2021</a:t>
            </a:r>
          </a:p>
        </p:txBody>
      </p:sp>
    </p:spTree>
    <p:extLst>
      <p:ext uri="{BB962C8B-B14F-4D97-AF65-F5344CB8AC3E}">
        <p14:creationId xmlns:p14="http://schemas.microsoft.com/office/powerpoint/2010/main" val="9410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0" y="1075426"/>
            <a:ext cx="9104126" cy="5782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i="1" dirty="0" err="1"/>
              <a:t>Streams</a:t>
            </a:r>
            <a:r>
              <a:rPr lang="pt-PT" sz="1400" dirty="0"/>
              <a:t> de Desenvolvimento / Definição de solução já Identificadas:</a:t>
            </a: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Análise e Arquitetura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- Elaboração de Documentação e Definição conjunta de soluções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Login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- 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Definição de processo de Login – Valida password, bloqueio por tentativas erradas, valida status de terminal, permissões e recolhe os parâmetros de jogo inicialmente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Permissões de Jogo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Definição de permissões para cada jogo e terminal, inibição de operações por terminal e permissões por jogo globais/transversais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Parâmetros de Jogo de cada Plataforma 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-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Dados específicos de cada jogo (ex. Preço, nº de apostas permitido)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Reimpressão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Reutilização do processo centralizado e orquestrado pelo Olimpo. Desenvolver novas gravações das mensagens de reimpressão, para os jogos totoloto, totobola, 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euromilhões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, m1lhão e placard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Relatórios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-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Transversais a várias plataformas (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ex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: Financeiros e Resumos de Caixa)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Transação Única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HERA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- Reutilizar sistema único de gestão de transações. Definição e gravação de novos tipo de Transações para: Login e novos interfaces de jogos (ex. totoloto, totobola, 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lot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. 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Instan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., 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euromilhões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, m1lhão e placard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 err="1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Euromilhões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- Expor operações em (REST) para integração (MULESOFT) poder consumir e expor para a rede.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(MILLENNIUM) Totoloto, de Totobola e de Lotaria Instantânea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HADES</a:t>
            </a:r>
          </a:p>
          <a:p>
            <a:pPr lvl="1"/>
            <a:r>
              <a:rPr lang="pt-PT" sz="1200" dirty="0">
                <a:solidFill>
                  <a:srgbClr val="252423"/>
                </a:solidFill>
                <a:latin typeface="Segoe UI" panose="020B0502040204020203" pitchFamily="34" charset="0"/>
              </a:rPr>
              <a:t>Implementar cerca de ~40 mensagens para Totoloto, Totobola e Lotaria Instantânea</a:t>
            </a:r>
          </a:p>
          <a:p>
            <a:pPr lvl="1"/>
            <a:r>
              <a:rPr lang="pt-PT" sz="1200" dirty="0">
                <a:solidFill>
                  <a:srgbClr val="252423"/>
                </a:solidFill>
                <a:latin typeface="Calibri" panose="020F0502020204030204" pitchFamily="34" charset="0"/>
              </a:rPr>
              <a:t>Pretende-se montar um tradutor de mensagens em Bytes para REST e de REST para Bytes</a:t>
            </a:r>
            <a:endParaRPr lang="pt-PT" sz="12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lvl="1"/>
            <a:r>
              <a:rPr lang="pt-PT" sz="1200" dirty="0">
                <a:solidFill>
                  <a:srgbClr val="252423"/>
                </a:solidFill>
                <a:latin typeface="Calibri" panose="020F0502020204030204" pitchFamily="34" charset="0"/>
              </a:rPr>
              <a:t>Pretende-se adaptar Millennium p/ receber e processar mensagens de nova origem (HADES) e responder para Integração (</a:t>
            </a:r>
            <a:r>
              <a:rPr lang="pt-PT" sz="1200" dirty="0" err="1">
                <a:solidFill>
                  <a:srgbClr val="252423"/>
                </a:solidFill>
                <a:latin typeface="Calibri" panose="020F0502020204030204" pitchFamily="34" charset="0"/>
              </a:rPr>
              <a:t>Mulesoft</a:t>
            </a:r>
            <a:r>
              <a:rPr lang="pt-PT" sz="1200" dirty="0">
                <a:solidFill>
                  <a:srgbClr val="252423"/>
                </a:solidFill>
                <a:latin typeface="Calibri" panose="020F0502020204030204" pitchFamily="34" charset="0"/>
              </a:rPr>
              <a:t>)</a:t>
            </a:r>
            <a:endParaRPr lang="pt-PT" sz="12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PLACARD/ABP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- Projeto Upgrade em curso V.14 (atual) para V.17 (futuro)–Pretende-se utilizar V.17 (futuro)</a:t>
            </a: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Galope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-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POSEIDON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- Não deve ser necessário alterações! Reutilizar o que já existe!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Lotaria Instantânea (ITMS)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b="1" u="sng" dirty="0">
                <a:solidFill>
                  <a:srgbClr val="252423"/>
                </a:solidFill>
                <a:latin typeface="Calibri" panose="020F0502020204030204" pitchFamily="34" charset="0"/>
              </a:rPr>
              <a:t>nova plataforma</a:t>
            </a:r>
            <a:r>
              <a:rPr lang="pt-PT" sz="1400" dirty="0">
                <a:solidFill>
                  <a:srgbClr val="252423"/>
                </a:solidFill>
                <a:latin typeface="Segoe UI" panose="020B0502040204020203" pitchFamily="34" charset="0"/>
              </a:rPr>
              <a:t> 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Desenvolver em paralelo ao sistema 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Legacy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- Projeto separado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Lotaria Nacional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 (LC e LP) – </a:t>
            </a:r>
            <a:r>
              <a:rPr lang="pt-PT" sz="1400" b="1" dirty="0">
                <a:solidFill>
                  <a:srgbClr val="252423"/>
                </a:solidFill>
                <a:highlight>
                  <a:srgbClr val="FF9933"/>
                </a:highlight>
                <a:latin typeface="Calibri" panose="020F0502020204030204" pitchFamily="34" charset="0"/>
              </a:rPr>
              <a:t>ATENA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 –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 Não deve ser necessário alterações! Reutilizar o que já existe!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Jogo </a:t>
            </a:r>
            <a:r>
              <a:rPr lang="pt-PT" sz="1400" b="1" dirty="0">
                <a:solidFill>
                  <a:srgbClr val="252423"/>
                </a:solidFill>
                <a:highlight>
                  <a:srgbClr val="1DF350"/>
                </a:highlight>
                <a:latin typeface="Calibri" panose="020F0502020204030204" pitchFamily="34" charset="0"/>
              </a:rPr>
              <a:t>Portal JSC, App Mobile </a:t>
            </a:r>
            <a:r>
              <a:rPr lang="pt-PT" sz="1400" b="1" dirty="0">
                <a:solidFill>
                  <a:srgbClr val="252423"/>
                </a:solidFill>
                <a:latin typeface="Calibri" panose="020F0502020204030204" pitchFamily="34" charset="0"/>
              </a:rPr>
              <a:t>e MIS – 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Utilizar apenas as operações de Jogo disponibilizadas pela Integração (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Mulesoft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). Manter noção de </a:t>
            </a:r>
            <a:r>
              <a:rPr lang="pt-PT" sz="1400" dirty="0" err="1">
                <a:solidFill>
                  <a:srgbClr val="252423"/>
                </a:solidFill>
                <a:latin typeface="Calibri" panose="020F0502020204030204" pitchFamily="34" charset="0"/>
              </a:rPr>
              <a:t>queue</a:t>
            </a:r>
            <a:r>
              <a:rPr lang="pt-PT" sz="1400" dirty="0">
                <a:solidFill>
                  <a:srgbClr val="252423"/>
                </a:solidFill>
                <a:latin typeface="Calibri" panose="020F0502020204030204" pitchFamily="34" charset="0"/>
              </a:rPr>
              <a:t> de pedidos por cada terminal "virtual" do Portal (lógica é feita hoje por MIS) deverá ser feito em OLIMPO.</a:t>
            </a:r>
            <a:endParaRPr lang="pt-PT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pt-PT" sz="1400" dirty="0"/>
          </a:p>
        </p:txBody>
      </p:sp>
      <p:pic>
        <p:nvPicPr>
          <p:cNvPr id="5" name="Picture 19" descr="!cid_image001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73037" y="0"/>
            <a:ext cx="6670964" cy="1026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Enquadramento do projeto </a:t>
            </a:r>
          </a:p>
          <a:p>
            <a:r>
              <a:rPr lang="pt-PT" sz="2400" dirty="0" err="1"/>
              <a:t>Streams</a:t>
            </a:r>
            <a:r>
              <a:rPr lang="pt-PT" sz="2400" dirty="0"/>
              <a:t>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00548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!cid_image001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" y="401695"/>
            <a:ext cx="1807307" cy="5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1050966"/>
            <a:ext cx="9144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54" tIns="41477" rIns="82954" bIns="41477" anchor="ctr"/>
          <a:lstStyle/>
          <a:p>
            <a:endParaRPr lang="pt-PT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73037" y="0"/>
            <a:ext cx="6670964" cy="10509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b="0" i="0" kern="1200">
                <a:solidFill>
                  <a:srgbClr val="474747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/>
              <a:t>Análise e arquitetura da solução global </a:t>
            </a:r>
          </a:p>
          <a:p>
            <a:r>
              <a:rPr lang="pt-PT" sz="2400"/>
              <a:t>Dependências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E2A99E-17CA-45DB-BB7B-B01513C99280}"/>
              </a:ext>
            </a:extLst>
          </p:cNvPr>
          <p:cNvSpPr/>
          <p:nvPr/>
        </p:nvSpPr>
        <p:spPr>
          <a:xfrm>
            <a:off x="85055" y="1197161"/>
            <a:ext cx="8963248" cy="5160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solução apresentada pressupõe a implementação prévia dos seguintes projetos: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Hípicas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Upgrade ABP (V14 para V17) – Terminal usar V17 (Plano A) ou V14 (Plano B)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ITMS – Implementação de nova plataforma de Lotaria Instantânea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cs typeface="Times New Roman" panose="02020603050405020304" pitchFamily="18" charset="0"/>
              </a:rPr>
              <a:t>Revisão Bilhetes – Atuais atualizados de acordo com os requisitos do ótico</a:t>
            </a:r>
          </a:p>
          <a:p>
            <a:pPr lvl="1" algn="just">
              <a:lnSpc>
                <a:spcPct val="115000"/>
              </a:lnSpc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r>
              <a:rPr lang="pt-PT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Projeto de </a:t>
            </a:r>
            <a:r>
              <a:rPr lang="pt-PT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Outsystems</a:t>
            </a:r>
            <a:r>
              <a:rPr lang="pt-PT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– Utilização de serviços com cache (ex. Lista de eventos)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37155" algn="ctr"/>
                <a:tab pos="5274310" algn="r"/>
                <a:tab pos="449580" algn="l"/>
              </a:tabLst>
            </a:pPr>
            <a:endParaRPr lang="pt-P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2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48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B7AE44A73E3647BA2F91B277C3CD6E" ma:contentTypeVersion="2" ma:contentTypeDescription="Criar um novo documento." ma:contentTypeScope="" ma:versionID="53113e5a8303af800d67c53e9bd037ce">
  <xsd:schema xmlns:xsd="http://www.w3.org/2001/XMLSchema" xmlns:xs="http://www.w3.org/2001/XMLSchema" xmlns:p="http://schemas.microsoft.com/office/2006/metadata/properties" xmlns:ns2="c02582dd-4990-4284-9f35-076da28cc188" targetNamespace="http://schemas.microsoft.com/office/2006/metadata/properties" ma:root="true" ma:fieldsID="b9c65d3408697449f7a5a6d0193762f3" ns2:_="">
    <xsd:import namespace="c02582dd-4990-4284-9f35-076da28cc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582dd-4990-4284-9f35-076da28cc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0E86FC-60A3-4E29-BCA4-B006CE672D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39291E-D3C2-41DE-87DC-0AE0DB8490B1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c02582dd-4990-4284-9f35-076da28cc18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9F06A6-D68D-47E4-90AF-9F11B93D0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582dd-4990-4284-9f35-076da28cc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2755</TotalTime>
  <Words>549</Words>
  <Application>Microsoft Office PowerPoint</Application>
  <PresentationFormat>Apresentação no Ecrã (4:3)</PresentationFormat>
  <Paragraphs>115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Segoe UI</vt:lpstr>
      <vt:lpstr>Symbol</vt:lpstr>
      <vt:lpstr>Wingdings</vt:lpstr>
      <vt:lpstr>Adjacency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 </vt:lpstr>
      <vt:lpstr>Apresentação do PowerPoint</vt:lpstr>
      <vt:lpstr>Apresentação do PowerPoint</vt:lpstr>
      <vt:lpstr>Apresentação do PowerPoint</vt:lpstr>
    </vt:vector>
  </TitlesOfParts>
  <Manager/>
  <Company>C2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Lucie Lépine</dc:creator>
  <cp:keywords/>
  <dc:description/>
  <cp:lastModifiedBy>Henrique Manuel Bernardo Corte</cp:lastModifiedBy>
  <cp:revision>37</cp:revision>
  <dcterms:created xsi:type="dcterms:W3CDTF">2015-06-05T10:21:16Z</dcterms:created>
  <dcterms:modified xsi:type="dcterms:W3CDTF">2020-06-18T08:51:39Z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0x01010008B7AE44A73E3647BA2F91B277C3CD6E</vt:lpwstr>
  </property>
</Properties>
</file>