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custDataLst>
    <p:tags r:id="rId15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925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3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>
            <a:alphaModFix amt="9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>
            <a:alphaModFix amt="9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1.sv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tags" Target="../tags/tag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1122680" y="2276475"/>
            <a:ext cx="6950710" cy="1314450"/>
          </a:xfrm>
          <a:ln/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sz="4400" kern="1200" baseline="0">
                <a:latin typeface="方正汉真广标简体" panose="02000000000000000000" charset="-122"/>
                <a:ea typeface="方正汉真广标简体" panose="02000000000000000000" charset="-122"/>
                <a:cs typeface="方正汉真广标简体" panose="02000000000000000000" charset="-122"/>
              </a:rPr>
              <a:t>舞萌DX查分器</a:t>
            </a:r>
            <a:endParaRPr sz="4400" kern="1200" baseline="0">
              <a:latin typeface="方正汉真广标简体" panose="02000000000000000000" charset="-122"/>
              <a:ea typeface="方正汉真广标简体" panose="02000000000000000000" charset="-122"/>
              <a:cs typeface="方正汉真广标简体" panose="02000000000000000000" charset="-122"/>
            </a:endParaRP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5652135" y="5876925"/>
            <a:ext cx="3275965" cy="552450"/>
          </a:xfrm>
          <a:ln/>
        </p:spPr>
        <p:txBody>
          <a:bodyPr/>
          <a:p>
            <a:pPr defTabSz="914400">
              <a:buClrTx/>
              <a:buSzTx/>
              <a:buFontTx/>
            </a:pPr>
            <a:r>
              <a:rPr lang="zh-CN" sz="2000" kern="1200" baseline="0">
                <a:latin typeface="微软雅黑" panose="020B0503020204020204" charset="-122"/>
                <a:ea typeface="微软雅黑" panose="020B0503020204020204" charset="-122"/>
              </a:rPr>
              <a:t>小组：勇敢向前冲</a:t>
            </a:r>
            <a:endParaRPr lang="zh-CN" sz="2000" kern="1200" baseline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7675" y="868680"/>
            <a:ext cx="3220720" cy="9759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23890" y="3933190"/>
            <a:ext cx="1295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演示文稿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07110" y="1772920"/>
            <a:ext cx="71297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本软件主体为由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Vue.js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类型功能性软件，主要功能为，为《舞萌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》游戏玩家的分数查询提供便捷的分数筛选还有成绩数据图生成。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前端主要由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Vue.js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渐进式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框架构成，后端使用的是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Mysql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数据库进行数据存储，并且在后端的服务器数据交互使用的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thinkPHP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框架作为后端的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API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接口实现。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907540" y="3789045"/>
            <a:ext cx="1629410" cy="1412240"/>
          </a:xfrm>
          <a:prstGeom prst="rect">
            <a:avLst/>
          </a:prstGeom>
          <a:noFill/>
        </p:spPr>
      </p:pic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5291773" y="4292918"/>
            <a:ext cx="2447925" cy="561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2339975" y="5300980"/>
            <a:ext cx="642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方正粗圆简体" panose="02010601030101010101" charset="-122"/>
                <a:ea typeface="方正粗圆简体" panose="02010601030101010101" charset="-122"/>
              </a:rPr>
              <a:t>Vue.js</a:t>
            </a:r>
            <a:endParaRPr lang="en-US" altLang="zh-CN" sz="1400">
              <a:latin typeface="方正粗圆简体" panose="02010601030101010101" charset="-122"/>
              <a:ea typeface="方正粗圆简体" panose="0201060103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59170" y="5229225"/>
            <a:ext cx="9137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方正粗圆简体" panose="02010601030101010101" charset="-122"/>
                <a:ea typeface="方正粗圆简体" panose="02010601030101010101" charset="-122"/>
              </a:rPr>
              <a:t>ThinkPHP</a:t>
            </a:r>
            <a:endParaRPr lang="en-US" altLang="zh-CN" sz="1400">
              <a:latin typeface="方正粗圆简体" panose="02010601030101010101" charset="-122"/>
              <a:ea typeface="方正粗圆简体" panose="0201060103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11357" r="11184" b="23687"/>
          <a:stretch>
            <a:fillRect/>
          </a:stretch>
        </p:blipFill>
        <p:spPr>
          <a:xfrm>
            <a:off x="306070" y="1412875"/>
            <a:ext cx="4266565" cy="2047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25400"/>
          </a:effectLst>
        </p:spPr>
      </p:pic>
      <p:sp>
        <p:nvSpPr>
          <p:cNvPr id="5" name="文本框 4"/>
          <p:cNvSpPr txBox="1"/>
          <p:nvPr/>
        </p:nvSpPr>
        <p:spPr>
          <a:xfrm>
            <a:off x="3275965" y="404495"/>
            <a:ext cx="3061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默认页面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（登录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注册系统）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23215" y="3716655"/>
            <a:ext cx="4262755" cy="21107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</p:pic>
      <p:sp>
        <p:nvSpPr>
          <p:cNvPr id="7" name="文本框 6"/>
          <p:cNvSpPr txBox="1"/>
          <p:nvPr/>
        </p:nvSpPr>
        <p:spPr>
          <a:xfrm>
            <a:off x="4932045" y="1556385"/>
            <a:ext cx="376555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登录系统为通过收集玩家输入的数据，到后端与数据库内的数据进行比较，然后选择性的给用户发放token，实现登录。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当用户再次进入网页的时候，因为cookie内存在token，所以可以在token没有失效前一直可以保持自动登录。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32045" y="4154805"/>
            <a:ext cx="37655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注册系统为通过收集玩家输入的数据，提交到后端然后存储到数据库当做用户的账号密码数据，自动给用户生成token进行自动登录。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251960" y="4044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首页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05890" y="4076700"/>
            <a:ext cx="657161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网页上会自动显示出玩家的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rating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、总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PC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数、最后游玩时间、总觉醒数的信息。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家在进入网页的时候，网页会自动向服务器发送POST请求，然后在服务器收到请求的时候，首先会验证玩家的登录信息也就是token，当验证成功后，服务器会从数据库获取玩家绑定的QQ号，然后通过QQ号获取玩家的游玩数据，之后给用户返回一个JSON格式的数据，这个数据内就是玩家的基本数据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685" y="1124585"/>
            <a:ext cx="5548630" cy="23291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094355" y="404495"/>
            <a:ext cx="29546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首页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-(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用户资料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&amp;</a:t>
            </a:r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使用指南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185" y="1196340"/>
            <a:ext cx="5584825" cy="2047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15" y="3429000"/>
            <a:ext cx="5144770" cy="27863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25400"/>
          </a:effectLst>
        </p:spPr>
      </p:pic>
      <p:sp>
        <p:nvSpPr>
          <p:cNvPr id="6" name="文本框 5"/>
          <p:cNvSpPr txBox="1"/>
          <p:nvPr/>
        </p:nvSpPr>
        <p:spPr>
          <a:xfrm>
            <a:off x="6156325" y="1805305"/>
            <a:ext cx="22942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通过与后端数据库交互实现修改密码和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QQ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的操作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137660" y="4044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查分器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64480" y="2398395"/>
            <a:ext cx="331597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进入此页面的时候，网页会自动向服务器发送POST请求，然后在服务器收到请求的时候，首先会验证玩家的登录信息也就是token，当验证成功后，服务器将会检索该账号下的游玩数据，并且排序之后返回前40条信息到前端，在前端自动通过数据生成数据图。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1556385"/>
            <a:ext cx="4987290" cy="37363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462020" y="404495"/>
            <a:ext cx="2219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分数列表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&amp;</a:t>
            </a:r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进度信息</a:t>
            </a:r>
            <a:endParaRPr lang="zh-CN" alt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2095" y="2204720"/>
            <a:ext cx="282638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进入此页面的时候，网页会自动向服务器发送POST请求，然后在服务器收到请求的时候，首先会验证玩家的登录信息也就是token，当验证成功后，服务器将会检索该账号下的游玩数据，并且排序之后返回所有成绩数据信息到前端，在前端自动通过数据生成数据图。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-336" b="55632"/>
          <a:stretch>
            <a:fillRect/>
          </a:stretch>
        </p:blipFill>
        <p:spPr>
          <a:xfrm>
            <a:off x="3351530" y="1124585"/>
            <a:ext cx="5688965" cy="17284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355" y="2996565"/>
            <a:ext cx="5620385" cy="1172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245" y="4220845"/>
            <a:ext cx="3600450" cy="2517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651760" y="3136900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latin typeface="方正粗圆简体" panose="02010601030101010101" charset="-122"/>
                <a:ea typeface="方正粗圆简体" panose="02010601030101010101" charset="-122"/>
              </a:rPr>
              <a:t>演示完毕，谢谢观看</a:t>
            </a:r>
            <a:endParaRPr lang="zh-CN" altLang="en-US" sz="3200">
              <a:latin typeface="方正粗圆简体" panose="02010601030101010101" charset="-122"/>
              <a:ea typeface="方正粗圆简体" panose="0201060103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082,&quot;width&quot;:8505}"/>
</p:tagLst>
</file>

<file path=ppt/tags/tag2.xml><?xml version="1.0" encoding="utf-8"?>
<p:tagLst xmlns:p="http://schemas.openxmlformats.org/presentationml/2006/main">
  <p:tag name="KSO_WM_UNIT_PLACING_PICTURE_USER_VIEWPORT" val="{&quot;height&quot;:10020,&quot;width&quot;:20235}"/>
</p:tagLst>
</file>

<file path=ppt/tags/tag3.xml><?xml version="1.0" encoding="utf-8"?>
<p:tagLst xmlns:p="http://schemas.openxmlformats.org/presentationml/2006/main">
  <p:tag name="COMMONDATA" val="eyJoZGlkIjoiZTI5ODlhNDQ3NTg3NjI0YTk3ZmFmOTMzZGYxN2Y2N2E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864</Words>
  <Application>WPS 演示</Application>
  <PresentationFormat/>
  <Paragraphs>39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Arial Unicode MS</vt:lpstr>
      <vt:lpstr>Calibri</vt:lpstr>
      <vt:lpstr>文泉驿微米黑</vt:lpstr>
      <vt:lpstr>文泉驿等宽正黑</vt:lpstr>
      <vt:lpstr>方正汉真广标简体</vt:lpstr>
      <vt:lpstr>方正特雅宋_GBK</vt:lpstr>
      <vt:lpstr>方正粗圆简体</vt:lpstr>
      <vt:lpstr>文泉驿等宽微米黑</vt:lpstr>
      <vt:lpstr>方正楷体_GBK</vt:lpstr>
      <vt:lpstr>微软雅黑 Light</vt:lpstr>
      <vt:lpstr>默认设计模板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舞萌DX查分器</dc:title>
  <dc:creator>Admin</dc:creator>
  <cp:lastModifiedBy>13257</cp:lastModifiedBy>
  <cp:revision>19</cp:revision>
  <dcterms:created xsi:type="dcterms:W3CDTF">2022-06-14T16:13:06Z</dcterms:created>
  <dcterms:modified xsi:type="dcterms:W3CDTF">2022-06-14T16:40:30Z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24262B4F0B834BB3BFFB60FFFA386189</vt:lpwstr>
  </property>
</Properties>
</file>