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68525" y="1366225"/>
            <a:ext cx="1085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Flavorings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16925" y="848100"/>
            <a:ext cx="964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Beans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52575" y="2284700"/>
            <a:ext cx="1285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Coffee Pot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667825" y="795000"/>
            <a:ext cx="12858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Water Heater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063325" y="2630600"/>
            <a:ext cx="753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Spout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40421" l="41429" r="16217" t="23836"/>
          <a:stretch/>
        </p:blipFill>
        <p:spPr>
          <a:xfrm>
            <a:off x="4138900" y="152400"/>
            <a:ext cx="430039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5516900" y="795000"/>
            <a:ext cx="1085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Flavorings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023125" y="4360200"/>
            <a:ext cx="753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Spout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22375" y="3819450"/>
            <a:ext cx="753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Trash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