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537ABA"/>
    <a:srgbClr val="5F5BAE"/>
    <a:srgbClr val="685DAB"/>
    <a:srgbClr val="5185BD"/>
    <a:srgbClr val="5767B4"/>
    <a:srgbClr val="4E97C2"/>
    <a:srgbClr val="5475B9"/>
    <a:srgbClr val="5A5BB0"/>
    <a:srgbClr val="75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8BA5B-4A5B-4649-9184-97E0AA0A5A52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939568E2-9A14-459B-8F32-01F7D06A67CA}">
      <dgm:prSet phldrT="[Текст]"/>
      <dgm:spPr/>
      <dgm:t>
        <a:bodyPr/>
        <a:lstStyle/>
        <a:p>
          <a:pPr algn="ctr"/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распознавание проблемы</a:t>
          </a:r>
          <a:r>
            <a:rPr lang="en-US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029C8-E9E4-4A53-B35A-9897B5EBE45F}" type="parTrans" cxnId="{5CB200FC-9A37-46E9-A67A-2397041CCE28}">
      <dgm:prSet/>
      <dgm:spPr/>
      <dgm:t>
        <a:bodyPr/>
        <a:lstStyle/>
        <a:p>
          <a:pPr algn="ctr"/>
          <a:endParaRPr lang="ru-RU"/>
        </a:p>
      </dgm:t>
    </dgm:pt>
    <dgm:pt modelId="{F73B15A8-7209-4674-8175-8AAD154E0087}" type="sibTrans" cxnId="{5CB200FC-9A37-46E9-A67A-2397041CCE28}">
      <dgm:prSet/>
      <dgm:spPr/>
      <dgm:t>
        <a:bodyPr/>
        <a:lstStyle/>
        <a:p>
          <a:pPr algn="ctr"/>
          <a:endParaRPr lang="ru-RU"/>
        </a:p>
      </dgm:t>
    </dgm:pt>
    <dgm:pt modelId="{6F6BB7B8-D594-49CD-A3EB-2F36372E01E8}">
      <dgm:prSet phldrT="[Текст]"/>
      <dgm:spPr/>
      <dgm:t>
        <a:bodyPr/>
        <a:lstStyle/>
        <a:p>
          <a:pPr algn="ctr"/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выбор наилучшей альтернативы</a:t>
          </a:r>
          <a:r>
            <a:rPr lang="en-US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9E5901-EE7C-4B85-93DC-E82825149CA0}" type="parTrans" cxnId="{69606BD5-5245-411B-B09C-19B4A1DD162C}">
      <dgm:prSet/>
      <dgm:spPr/>
      <dgm:t>
        <a:bodyPr/>
        <a:lstStyle/>
        <a:p>
          <a:pPr algn="ctr"/>
          <a:endParaRPr lang="ru-RU"/>
        </a:p>
      </dgm:t>
    </dgm:pt>
    <dgm:pt modelId="{27ED815F-A17B-4DE5-A3F3-04D613DEA8F5}" type="sibTrans" cxnId="{69606BD5-5245-411B-B09C-19B4A1DD162C}">
      <dgm:prSet/>
      <dgm:spPr/>
      <dgm:t>
        <a:bodyPr/>
        <a:lstStyle/>
        <a:p>
          <a:pPr algn="ctr"/>
          <a:endParaRPr lang="ru-RU"/>
        </a:p>
      </dgm:t>
    </dgm:pt>
    <dgm:pt modelId="{02B86E7A-7C2C-4408-AD0F-5813DB67B744}">
      <dgm:prSet phldrT="[Текст]"/>
      <dgm:spPr/>
      <dgm:t>
        <a:bodyPr/>
        <a:lstStyle/>
        <a:p>
          <a:pPr algn="ctr"/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реализации решений</a:t>
          </a:r>
          <a:r>
            <a:rPr lang="en-US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401909-53C3-4704-BD09-5575AB3F8E23}" type="parTrans" cxnId="{EA8426F5-5A25-423B-8FA8-73709A0C18C2}">
      <dgm:prSet/>
      <dgm:spPr/>
      <dgm:t>
        <a:bodyPr/>
        <a:lstStyle/>
        <a:p>
          <a:pPr algn="ctr"/>
          <a:endParaRPr lang="ru-RU"/>
        </a:p>
      </dgm:t>
    </dgm:pt>
    <dgm:pt modelId="{1982C126-2E70-48D4-8B54-D9C8269DFE92}" type="sibTrans" cxnId="{EA8426F5-5A25-423B-8FA8-73709A0C18C2}">
      <dgm:prSet/>
      <dgm:spPr/>
      <dgm:t>
        <a:bodyPr/>
        <a:lstStyle/>
        <a:p>
          <a:pPr algn="ctr"/>
          <a:endParaRPr lang="ru-RU"/>
        </a:p>
      </dgm:t>
    </dgm:pt>
    <dgm:pt modelId="{17BAF6D0-C4CA-4C37-9E31-56BD5B8A4066}">
      <dgm:prSet/>
      <dgm:spPr/>
      <dgm:t>
        <a:bodyPr/>
        <a:lstStyle/>
        <a:p>
          <a:pPr algn="ctr"/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генерирование и анализ альтернативы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0EE7B-01FE-4473-AC06-C22F3F2D060F}" type="parTrans" cxnId="{88448048-70E4-448D-A841-250CA1985746}">
      <dgm:prSet/>
      <dgm:spPr/>
      <dgm:t>
        <a:bodyPr/>
        <a:lstStyle/>
        <a:p>
          <a:pPr algn="ctr"/>
          <a:endParaRPr lang="ru-RU"/>
        </a:p>
      </dgm:t>
    </dgm:pt>
    <dgm:pt modelId="{EB567710-A957-48EB-829D-802CB6E57FC2}" type="sibTrans" cxnId="{88448048-70E4-448D-A841-250CA1985746}">
      <dgm:prSet/>
      <dgm:spPr/>
      <dgm:t>
        <a:bodyPr/>
        <a:lstStyle/>
        <a:p>
          <a:pPr algn="ctr"/>
          <a:endParaRPr lang="ru-RU"/>
        </a:p>
      </dgm:t>
    </dgm:pt>
    <dgm:pt modelId="{3B01DE73-3741-440F-8C5B-FFBE6023E582}" type="pres">
      <dgm:prSet presAssocID="{0998BA5B-4A5B-4649-9184-97E0AA0A5A52}" presName="linearFlow" presStyleCnt="0">
        <dgm:presLayoutVars>
          <dgm:dir/>
          <dgm:resizeHandles val="exact"/>
        </dgm:presLayoutVars>
      </dgm:prSet>
      <dgm:spPr/>
    </dgm:pt>
    <dgm:pt modelId="{5C3E7F36-C1C4-4274-9665-A6D28AAD6C63}" type="pres">
      <dgm:prSet presAssocID="{939568E2-9A14-459B-8F32-01F7D06A67CA}" presName="composite" presStyleCnt="0"/>
      <dgm:spPr/>
    </dgm:pt>
    <dgm:pt modelId="{68BBE84A-A49E-49CF-992E-CB095266EB13}" type="pres">
      <dgm:prSet presAssocID="{939568E2-9A14-459B-8F32-01F7D06A67CA}" presName="imgShp" presStyleLbl="fgImgPlace1" presStyleIdx="0" presStyleCnt="4"/>
      <dgm:spPr/>
    </dgm:pt>
    <dgm:pt modelId="{33C9C93D-C6EF-4D9F-AAAD-C686A7F6FF74}" type="pres">
      <dgm:prSet presAssocID="{939568E2-9A14-459B-8F32-01F7D06A67C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A7F9CD-52F6-482D-B314-98C830D7AA8A}" type="pres">
      <dgm:prSet presAssocID="{F73B15A8-7209-4674-8175-8AAD154E0087}" presName="spacing" presStyleCnt="0"/>
      <dgm:spPr/>
    </dgm:pt>
    <dgm:pt modelId="{884E6D16-23FE-4266-BF6D-248450392369}" type="pres">
      <dgm:prSet presAssocID="{6F6BB7B8-D594-49CD-A3EB-2F36372E01E8}" presName="composite" presStyleCnt="0"/>
      <dgm:spPr/>
    </dgm:pt>
    <dgm:pt modelId="{B14C3ED6-2F9C-4507-9856-B848D697BD52}" type="pres">
      <dgm:prSet presAssocID="{6F6BB7B8-D594-49CD-A3EB-2F36372E01E8}" presName="imgShp" presStyleLbl="fgImgPlace1" presStyleIdx="1" presStyleCnt="4"/>
      <dgm:spPr/>
    </dgm:pt>
    <dgm:pt modelId="{46FEEF21-C957-436F-8A6A-40B4F9B6E1C6}" type="pres">
      <dgm:prSet presAssocID="{6F6BB7B8-D594-49CD-A3EB-2F36372E01E8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6CD881-56E5-4997-A463-252A8742A85C}" type="pres">
      <dgm:prSet presAssocID="{27ED815F-A17B-4DE5-A3F3-04D613DEA8F5}" presName="spacing" presStyleCnt="0"/>
      <dgm:spPr/>
    </dgm:pt>
    <dgm:pt modelId="{40892B11-02C0-40C1-BCA9-F583A79C036F}" type="pres">
      <dgm:prSet presAssocID="{17BAF6D0-C4CA-4C37-9E31-56BD5B8A4066}" presName="composite" presStyleCnt="0"/>
      <dgm:spPr/>
    </dgm:pt>
    <dgm:pt modelId="{DF559519-CB54-4E1B-89D6-E919AF02D585}" type="pres">
      <dgm:prSet presAssocID="{17BAF6D0-C4CA-4C37-9E31-56BD5B8A4066}" presName="imgShp" presStyleLbl="fgImgPlace1" presStyleIdx="2" presStyleCnt="4"/>
      <dgm:spPr/>
    </dgm:pt>
    <dgm:pt modelId="{272BD4B1-19C8-474E-A83D-C29CAC9AE233}" type="pres">
      <dgm:prSet presAssocID="{17BAF6D0-C4CA-4C37-9E31-56BD5B8A406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E4F365-0991-4B00-8CE7-E6695D16F771}" type="pres">
      <dgm:prSet presAssocID="{EB567710-A957-48EB-829D-802CB6E57FC2}" presName="spacing" presStyleCnt="0"/>
      <dgm:spPr/>
    </dgm:pt>
    <dgm:pt modelId="{A09CFA9F-22E7-46C3-AF94-EDD6E018042D}" type="pres">
      <dgm:prSet presAssocID="{02B86E7A-7C2C-4408-AD0F-5813DB67B744}" presName="composite" presStyleCnt="0"/>
      <dgm:spPr/>
    </dgm:pt>
    <dgm:pt modelId="{251608ED-6C37-48BE-A67F-7C355C58BF14}" type="pres">
      <dgm:prSet presAssocID="{02B86E7A-7C2C-4408-AD0F-5813DB67B744}" presName="imgShp" presStyleLbl="fgImgPlace1" presStyleIdx="3" presStyleCnt="4"/>
      <dgm:spPr/>
    </dgm:pt>
    <dgm:pt modelId="{939A175A-0284-4302-9A32-04E8696625B1}" type="pres">
      <dgm:prSet presAssocID="{02B86E7A-7C2C-4408-AD0F-5813DB67B74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3CD61C-3F6E-4C93-BB72-7730B5482D8C}" type="presOf" srcId="{6F6BB7B8-D594-49CD-A3EB-2F36372E01E8}" destId="{46FEEF21-C957-436F-8A6A-40B4F9B6E1C6}" srcOrd="0" destOrd="0" presId="urn:microsoft.com/office/officeart/2005/8/layout/vList3"/>
    <dgm:cxn modelId="{7F688D4A-F80E-449B-B83E-242D29D3CC90}" type="presOf" srcId="{939568E2-9A14-459B-8F32-01F7D06A67CA}" destId="{33C9C93D-C6EF-4D9F-AAAD-C686A7F6FF74}" srcOrd="0" destOrd="0" presId="urn:microsoft.com/office/officeart/2005/8/layout/vList3"/>
    <dgm:cxn modelId="{5CB200FC-9A37-46E9-A67A-2397041CCE28}" srcId="{0998BA5B-4A5B-4649-9184-97E0AA0A5A52}" destId="{939568E2-9A14-459B-8F32-01F7D06A67CA}" srcOrd="0" destOrd="0" parTransId="{7D7029C8-E9E4-4A53-B35A-9897B5EBE45F}" sibTransId="{F73B15A8-7209-4674-8175-8AAD154E0087}"/>
    <dgm:cxn modelId="{69606BD5-5245-411B-B09C-19B4A1DD162C}" srcId="{0998BA5B-4A5B-4649-9184-97E0AA0A5A52}" destId="{6F6BB7B8-D594-49CD-A3EB-2F36372E01E8}" srcOrd="1" destOrd="0" parTransId="{A59E5901-EE7C-4B85-93DC-E82825149CA0}" sibTransId="{27ED815F-A17B-4DE5-A3F3-04D613DEA8F5}"/>
    <dgm:cxn modelId="{C4E74544-4AB4-4AD8-8718-2D365F2023EF}" type="presOf" srcId="{0998BA5B-4A5B-4649-9184-97E0AA0A5A52}" destId="{3B01DE73-3741-440F-8C5B-FFBE6023E582}" srcOrd="0" destOrd="0" presId="urn:microsoft.com/office/officeart/2005/8/layout/vList3"/>
    <dgm:cxn modelId="{E1B70DD4-333D-4884-9322-1EB593D1ED1D}" type="presOf" srcId="{17BAF6D0-C4CA-4C37-9E31-56BD5B8A4066}" destId="{272BD4B1-19C8-474E-A83D-C29CAC9AE233}" srcOrd="0" destOrd="0" presId="urn:microsoft.com/office/officeart/2005/8/layout/vList3"/>
    <dgm:cxn modelId="{905355C9-AA52-4816-9C23-FE5197B448AD}" type="presOf" srcId="{02B86E7A-7C2C-4408-AD0F-5813DB67B744}" destId="{939A175A-0284-4302-9A32-04E8696625B1}" srcOrd="0" destOrd="0" presId="urn:microsoft.com/office/officeart/2005/8/layout/vList3"/>
    <dgm:cxn modelId="{EA8426F5-5A25-423B-8FA8-73709A0C18C2}" srcId="{0998BA5B-4A5B-4649-9184-97E0AA0A5A52}" destId="{02B86E7A-7C2C-4408-AD0F-5813DB67B744}" srcOrd="3" destOrd="0" parTransId="{3C401909-53C3-4704-BD09-5575AB3F8E23}" sibTransId="{1982C126-2E70-48D4-8B54-D9C8269DFE92}"/>
    <dgm:cxn modelId="{88448048-70E4-448D-A841-250CA1985746}" srcId="{0998BA5B-4A5B-4649-9184-97E0AA0A5A52}" destId="{17BAF6D0-C4CA-4C37-9E31-56BD5B8A4066}" srcOrd="2" destOrd="0" parTransId="{C320EE7B-01FE-4473-AC06-C22F3F2D060F}" sibTransId="{EB567710-A957-48EB-829D-802CB6E57FC2}"/>
    <dgm:cxn modelId="{002225BE-ED10-4741-8621-75EBA6753820}" type="presParOf" srcId="{3B01DE73-3741-440F-8C5B-FFBE6023E582}" destId="{5C3E7F36-C1C4-4274-9665-A6D28AAD6C63}" srcOrd="0" destOrd="0" presId="urn:microsoft.com/office/officeart/2005/8/layout/vList3"/>
    <dgm:cxn modelId="{772EBF66-BAEB-483C-AB6B-95D4D26F9E77}" type="presParOf" srcId="{5C3E7F36-C1C4-4274-9665-A6D28AAD6C63}" destId="{68BBE84A-A49E-49CF-992E-CB095266EB13}" srcOrd="0" destOrd="0" presId="urn:microsoft.com/office/officeart/2005/8/layout/vList3"/>
    <dgm:cxn modelId="{EAD4A277-0906-4C30-82E9-AC62FE76BF65}" type="presParOf" srcId="{5C3E7F36-C1C4-4274-9665-A6D28AAD6C63}" destId="{33C9C93D-C6EF-4D9F-AAAD-C686A7F6FF74}" srcOrd="1" destOrd="0" presId="urn:microsoft.com/office/officeart/2005/8/layout/vList3"/>
    <dgm:cxn modelId="{5DDA0A69-ACDD-4D0D-830F-F09FE5D15B37}" type="presParOf" srcId="{3B01DE73-3741-440F-8C5B-FFBE6023E582}" destId="{B5A7F9CD-52F6-482D-B314-98C830D7AA8A}" srcOrd="1" destOrd="0" presId="urn:microsoft.com/office/officeart/2005/8/layout/vList3"/>
    <dgm:cxn modelId="{EB73A207-97FE-49A3-BB33-F1A5B308C000}" type="presParOf" srcId="{3B01DE73-3741-440F-8C5B-FFBE6023E582}" destId="{884E6D16-23FE-4266-BF6D-248450392369}" srcOrd="2" destOrd="0" presId="urn:microsoft.com/office/officeart/2005/8/layout/vList3"/>
    <dgm:cxn modelId="{16237452-CB51-49F3-94F8-4EE67E3F540B}" type="presParOf" srcId="{884E6D16-23FE-4266-BF6D-248450392369}" destId="{B14C3ED6-2F9C-4507-9856-B848D697BD52}" srcOrd="0" destOrd="0" presId="urn:microsoft.com/office/officeart/2005/8/layout/vList3"/>
    <dgm:cxn modelId="{BE85730D-2B3E-4169-BE66-4FF4D706A045}" type="presParOf" srcId="{884E6D16-23FE-4266-BF6D-248450392369}" destId="{46FEEF21-C957-436F-8A6A-40B4F9B6E1C6}" srcOrd="1" destOrd="0" presId="urn:microsoft.com/office/officeart/2005/8/layout/vList3"/>
    <dgm:cxn modelId="{590D92E8-6750-43CA-BB9B-38DB053A8A91}" type="presParOf" srcId="{3B01DE73-3741-440F-8C5B-FFBE6023E582}" destId="{876CD881-56E5-4997-A463-252A8742A85C}" srcOrd="3" destOrd="0" presId="urn:microsoft.com/office/officeart/2005/8/layout/vList3"/>
    <dgm:cxn modelId="{420DF263-DE61-434F-8DF7-5B7B8B3FEE80}" type="presParOf" srcId="{3B01DE73-3741-440F-8C5B-FFBE6023E582}" destId="{40892B11-02C0-40C1-BCA9-F583A79C036F}" srcOrd="4" destOrd="0" presId="urn:microsoft.com/office/officeart/2005/8/layout/vList3"/>
    <dgm:cxn modelId="{CC4DA7EB-5363-4C78-831F-FC426BA9F032}" type="presParOf" srcId="{40892B11-02C0-40C1-BCA9-F583A79C036F}" destId="{DF559519-CB54-4E1B-89D6-E919AF02D585}" srcOrd="0" destOrd="0" presId="urn:microsoft.com/office/officeart/2005/8/layout/vList3"/>
    <dgm:cxn modelId="{1A658DF1-C692-4E31-A87A-F15207A2ECF5}" type="presParOf" srcId="{40892B11-02C0-40C1-BCA9-F583A79C036F}" destId="{272BD4B1-19C8-474E-A83D-C29CAC9AE233}" srcOrd="1" destOrd="0" presId="urn:microsoft.com/office/officeart/2005/8/layout/vList3"/>
    <dgm:cxn modelId="{1113741A-1F52-4EA1-841E-E0C83BF006D6}" type="presParOf" srcId="{3B01DE73-3741-440F-8C5B-FFBE6023E582}" destId="{55E4F365-0991-4B00-8CE7-E6695D16F771}" srcOrd="5" destOrd="0" presId="urn:microsoft.com/office/officeart/2005/8/layout/vList3"/>
    <dgm:cxn modelId="{996DBF71-E3F1-45EE-8D77-FAB868E0C0D0}" type="presParOf" srcId="{3B01DE73-3741-440F-8C5B-FFBE6023E582}" destId="{A09CFA9F-22E7-46C3-AF94-EDD6E018042D}" srcOrd="6" destOrd="0" presId="urn:microsoft.com/office/officeart/2005/8/layout/vList3"/>
    <dgm:cxn modelId="{2C8FED98-F1CD-4097-827E-2BBEE284980F}" type="presParOf" srcId="{A09CFA9F-22E7-46C3-AF94-EDD6E018042D}" destId="{251608ED-6C37-48BE-A67F-7C355C58BF14}" srcOrd="0" destOrd="0" presId="urn:microsoft.com/office/officeart/2005/8/layout/vList3"/>
    <dgm:cxn modelId="{693591B9-09FF-46F3-B5F3-BA6655B3AD61}" type="presParOf" srcId="{A09CFA9F-22E7-46C3-AF94-EDD6E018042D}" destId="{939A175A-0284-4302-9A32-04E8696625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7C688-7DFE-4C23-BC46-0FBA1E42F4E5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45984C0-E0EB-41CE-864F-3A7709BD5D5F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анализ предметов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6505E-A2FA-490B-A668-0C83B466AC08}" type="parTrans" cxnId="{71C321D8-6617-43A5-8518-ED028C3ED538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7D97F9AD-AE6D-4E69-853A-2403BFA5C8CA}" type="sibTrans" cxnId="{71C321D8-6617-43A5-8518-ED028C3ED538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9A922B02-1438-432D-A0EA-DAFB89636061}">
      <dgm:prSet phldrT="[Текст]"/>
      <dgm:spPr/>
      <dgm:t>
        <a:bodyPr/>
        <a:lstStyle/>
        <a:p>
          <a:r>
            <a:rPr lang="ru-RU" b="0" strike="noStrike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идентификация зависимостей</a:t>
          </a:r>
          <a:endParaRPr lang="ru-RU" dirty="0"/>
        </a:p>
      </dgm:t>
    </dgm:pt>
    <dgm:pt modelId="{8AC1186B-5893-49B4-89AD-70F258546220}" type="parTrans" cxnId="{B6538E45-B114-4476-80B4-2DDD5FC623B5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9C73D6FA-A041-48DB-91B5-1384325A2330}" type="sibTrans" cxnId="{B6538E45-B114-4476-80B4-2DDD5FC623B5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637AF918-23A8-4A07-A62F-34C1912B6319}">
      <dgm:prSet phldrT="[Текст]"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чувствительности</a:t>
          </a:r>
          <a:endParaRPr lang="ru-RU" dirty="0"/>
        </a:p>
      </dgm:t>
    </dgm:pt>
    <dgm:pt modelId="{EEAD1140-C4C8-495F-9E0D-FDF3A70E7AEB}" type="parTrans" cxnId="{B33DBC70-08DB-4682-A8FB-E83486514AF5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C42D295-C8E0-4C08-A976-D238D5C950F9}" type="sibTrans" cxnId="{B33DBC70-08DB-4682-A8FB-E83486514AF5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993A613A-5A6F-4A02-802D-229E245FF4B6}">
      <dgm:prSet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возможностей</a:t>
          </a:r>
          <a:endParaRPr lang="ru-RU" dirty="0"/>
        </a:p>
      </dgm:t>
    </dgm:pt>
    <dgm:pt modelId="{03C6E8D8-CC6E-4EA1-B2EB-1FA477A52002}" type="parTrans" cxnId="{0AD5CCC3-DA91-4384-A9F1-1B37F072F1FC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D74098DA-8116-469A-BEAF-1735422078D6}" type="sibTrans" cxnId="{0AD5CCC3-DA91-4384-A9F1-1B37F072F1FC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2E704D9C-BBA5-455D-90A6-F43DC7FCD3B7}">
      <dgm:prSet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влияния</a:t>
          </a:r>
          <a:endParaRPr lang="ru-RU" dirty="0"/>
        </a:p>
      </dgm:t>
    </dgm:pt>
    <dgm:pt modelId="{A281E7F3-9599-4F1B-95DF-2171AFD13903}" type="parTrans" cxnId="{5B352C94-5F1F-48D6-89C0-D9B3027ECA7B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E145E097-E224-4DE6-B8F6-478C42E9A11E}" type="sibTrans" cxnId="{5B352C94-5F1F-48D6-89C0-D9B3027ECA7B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C942651E-9672-49C2-BBB9-89F2F13FB42D}">
      <dgm:prSet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данных</a:t>
          </a:r>
          <a:endParaRPr lang="ru-RU" dirty="0"/>
        </a:p>
      </dgm:t>
    </dgm:pt>
    <dgm:pt modelId="{CFD6D4AE-196A-4BF3-8F2C-2ABDBCE2132F}" type="parTrans" cxnId="{8ECAE303-94F3-4B1F-85DB-42F8025CA6B9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00698B48-82EA-4BCE-9D3E-421F3EB972C0}" type="sibTrans" cxnId="{8ECAE303-94F3-4B1F-85DB-42F8025CA6B9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94F9C989-DDC7-4E87-B38D-6C057C0141D1}">
      <dgm:prSet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сравнение и агрегирование</a:t>
          </a:r>
          <a:endParaRPr lang="ru-RU" dirty="0"/>
        </a:p>
      </dgm:t>
    </dgm:pt>
    <dgm:pt modelId="{48D04329-710E-4CE8-AA7B-DAA132405F0B}" type="parTrans" cxnId="{0DAD3106-8A73-438F-810B-A981077A4C0E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8AAEFDD2-FEC4-4044-96B4-E9140B85911F}" type="sibTrans" cxnId="{0DAD3106-8A73-438F-810B-A981077A4C0E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64E46247-0BDF-4209-98B6-9FC81BFCE66D}">
      <dgm:prSet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рисков</a:t>
          </a:r>
          <a:endParaRPr lang="ru-RU" dirty="0"/>
        </a:p>
      </dgm:t>
    </dgm:pt>
    <dgm:pt modelId="{B1D34A52-A1F0-4671-A177-C742BC6FCEDD}" type="parTrans" cxnId="{F3EC6B9D-77E7-4270-9233-0A85C0EEB7D4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56A5A045-26A6-4508-AAFC-A6E307B83C03}" type="sibTrans" cxnId="{F3EC6B9D-77E7-4270-9233-0A85C0EEB7D4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C4F410B3-DBC2-4835-AA4D-B0EE548DDCD8}">
      <dgm:prSet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оптимизация</a:t>
          </a:r>
          <a:endParaRPr lang="ru-RU" dirty="0"/>
        </a:p>
      </dgm:t>
    </dgm:pt>
    <dgm:pt modelId="{B6D96987-8334-4C5D-8C39-88C53CBF39A5}" type="parTrans" cxnId="{047A1491-F5C9-4DD2-AEC8-E536B73B4204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491DE92D-D6E0-42D3-B70F-D2016AAD35E6}" type="sibTrans" cxnId="{047A1491-F5C9-4DD2-AEC8-E536B73B4204}">
      <dgm:prSet/>
      <dgm:spPr/>
      <dgm:t>
        <a:bodyPr/>
        <a:lstStyle/>
        <a:p>
          <a:endParaRPr lang="ru-RU">
            <a:solidFill>
              <a:schemeClr val="bg1"/>
            </a:solidFill>
          </a:endParaRPr>
        </a:p>
      </dgm:t>
    </dgm:pt>
    <dgm:pt modelId="{B30FD33D-F58B-43DA-972E-9C582597FBB8}" type="pres">
      <dgm:prSet presAssocID="{4837C688-7DFE-4C23-BC46-0FBA1E42F4E5}" presName="linearFlow" presStyleCnt="0">
        <dgm:presLayoutVars>
          <dgm:dir/>
          <dgm:resizeHandles val="exact"/>
        </dgm:presLayoutVars>
      </dgm:prSet>
      <dgm:spPr/>
    </dgm:pt>
    <dgm:pt modelId="{E4E7D7AF-B169-44D5-8ADC-76AEAEAE48A2}" type="pres">
      <dgm:prSet presAssocID="{645984C0-E0EB-41CE-864F-3A7709BD5D5F}" presName="composite" presStyleCnt="0"/>
      <dgm:spPr/>
    </dgm:pt>
    <dgm:pt modelId="{6C94B72E-3799-4E54-8315-8D839C3BEFC8}" type="pres">
      <dgm:prSet presAssocID="{645984C0-E0EB-41CE-864F-3A7709BD5D5F}" presName="imgShp" presStyleLbl="fgImgPlace1" presStyleIdx="0" presStyleCnt="9"/>
      <dgm:spPr/>
    </dgm:pt>
    <dgm:pt modelId="{B4ED8044-3244-4621-8390-F11B61234373}" type="pres">
      <dgm:prSet presAssocID="{645984C0-E0EB-41CE-864F-3A7709BD5D5F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4D606E-6A01-4C67-8669-E91FB45A77C7}" type="pres">
      <dgm:prSet presAssocID="{7D97F9AD-AE6D-4E69-853A-2403BFA5C8CA}" presName="spacing" presStyleCnt="0"/>
      <dgm:spPr/>
    </dgm:pt>
    <dgm:pt modelId="{C9A0FC43-3445-4126-A514-A8C6A5017EAE}" type="pres">
      <dgm:prSet presAssocID="{9A922B02-1438-432D-A0EA-DAFB89636061}" presName="composite" presStyleCnt="0"/>
      <dgm:spPr/>
    </dgm:pt>
    <dgm:pt modelId="{1E5629E0-B593-45D0-8658-DFE66DAB3583}" type="pres">
      <dgm:prSet presAssocID="{9A922B02-1438-432D-A0EA-DAFB89636061}" presName="imgShp" presStyleLbl="fgImgPlace1" presStyleIdx="1" presStyleCnt="9"/>
      <dgm:spPr/>
    </dgm:pt>
    <dgm:pt modelId="{79290511-9024-47F4-BC80-36881D0659BF}" type="pres">
      <dgm:prSet presAssocID="{9A922B02-1438-432D-A0EA-DAFB89636061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E7F887-5E7F-4362-841B-4D776CC4359C}" type="pres">
      <dgm:prSet presAssocID="{9C73D6FA-A041-48DB-91B5-1384325A2330}" presName="spacing" presStyleCnt="0"/>
      <dgm:spPr/>
    </dgm:pt>
    <dgm:pt modelId="{1F3C4EE8-8FD4-49C6-A23B-3C0C9AF8B7F4}" type="pres">
      <dgm:prSet presAssocID="{637AF918-23A8-4A07-A62F-34C1912B6319}" presName="composite" presStyleCnt="0"/>
      <dgm:spPr/>
    </dgm:pt>
    <dgm:pt modelId="{BC935173-AF08-46E3-B000-5903F507A82C}" type="pres">
      <dgm:prSet presAssocID="{637AF918-23A8-4A07-A62F-34C1912B6319}" presName="imgShp" presStyleLbl="fgImgPlace1" presStyleIdx="2" presStyleCnt="9"/>
      <dgm:spPr/>
    </dgm:pt>
    <dgm:pt modelId="{989865FF-44DB-42CB-83D8-8E598DAE217B}" type="pres">
      <dgm:prSet presAssocID="{637AF918-23A8-4A07-A62F-34C1912B6319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6E41E-DF58-4E25-8715-2F7E4F3326D1}" type="pres">
      <dgm:prSet presAssocID="{BC42D295-C8E0-4C08-A976-D238D5C950F9}" presName="spacing" presStyleCnt="0"/>
      <dgm:spPr/>
    </dgm:pt>
    <dgm:pt modelId="{4ED6194B-C333-4D74-A124-6401B4428C13}" type="pres">
      <dgm:prSet presAssocID="{993A613A-5A6F-4A02-802D-229E245FF4B6}" presName="composite" presStyleCnt="0"/>
      <dgm:spPr/>
    </dgm:pt>
    <dgm:pt modelId="{7432E753-1168-4FB1-8D02-AE0918A8E501}" type="pres">
      <dgm:prSet presAssocID="{993A613A-5A6F-4A02-802D-229E245FF4B6}" presName="imgShp" presStyleLbl="fgImgPlace1" presStyleIdx="3" presStyleCnt="9"/>
      <dgm:spPr/>
    </dgm:pt>
    <dgm:pt modelId="{BFBE0029-9BC5-423C-9BD1-7C75647E3988}" type="pres">
      <dgm:prSet presAssocID="{993A613A-5A6F-4A02-802D-229E245FF4B6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DCDA52-B73C-4084-801B-A2E1C1130C57}" type="pres">
      <dgm:prSet presAssocID="{D74098DA-8116-469A-BEAF-1735422078D6}" presName="spacing" presStyleCnt="0"/>
      <dgm:spPr/>
    </dgm:pt>
    <dgm:pt modelId="{02D64CB9-3031-471F-9413-429DF90D0379}" type="pres">
      <dgm:prSet presAssocID="{2E704D9C-BBA5-455D-90A6-F43DC7FCD3B7}" presName="composite" presStyleCnt="0"/>
      <dgm:spPr/>
    </dgm:pt>
    <dgm:pt modelId="{936500EA-EEDF-4C2E-8276-93FF70357D90}" type="pres">
      <dgm:prSet presAssocID="{2E704D9C-BBA5-455D-90A6-F43DC7FCD3B7}" presName="imgShp" presStyleLbl="fgImgPlace1" presStyleIdx="4" presStyleCnt="9"/>
      <dgm:spPr/>
    </dgm:pt>
    <dgm:pt modelId="{CBA6AC01-7A37-468E-AD5F-473CD77EF2FD}" type="pres">
      <dgm:prSet presAssocID="{2E704D9C-BBA5-455D-90A6-F43DC7FCD3B7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C29FF9-0100-4B96-BB28-CB9CA6A510BB}" type="pres">
      <dgm:prSet presAssocID="{E145E097-E224-4DE6-B8F6-478C42E9A11E}" presName="spacing" presStyleCnt="0"/>
      <dgm:spPr/>
    </dgm:pt>
    <dgm:pt modelId="{427C483D-14CA-405E-8702-32F403449940}" type="pres">
      <dgm:prSet presAssocID="{C942651E-9672-49C2-BBB9-89F2F13FB42D}" presName="composite" presStyleCnt="0"/>
      <dgm:spPr/>
    </dgm:pt>
    <dgm:pt modelId="{009DD8C6-70FF-42A1-8815-E7E6C1B7241B}" type="pres">
      <dgm:prSet presAssocID="{C942651E-9672-49C2-BBB9-89F2F13FB42D}" presName="imgShp" presStyleLbl="fgImgPlace1" presStyleIdx="5" presStyleCnt="9"/>
      <dgm:spPr/>
    </dgm:pt>
    <dgm:pt modelId="{89633EB1-BBBC-4E8D-9591-F48F8BC13F9A}" type="pres">
      <dgm:prSet presAssocID="{C942651E-9672-49C2-BBB9-89F2F13FB42D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DB5BC4-18DB-4192-8743-0975BB57BBBC}" type="pres">
      <dgm:prSet presAssocID="{00698B48-82EA-4BCE-9D3E-421F3EB972C0}" presName="spacing" presStyleCnt="0"/>
      <dgm:spPr/>
    </dgm:pt>
    <dgm:pt modelId="{A37F42F4-B9F5-44DB-A580-3FC6CF130513}" type="pres">
      <dgm:prSet presAssocID="{94F9C989-DDC7-4E87-B38D-6C057C0141D1}" presName="composite" presStyleCnt="0"/>
      <dgm:spPr/>
    </dgm:pt>
    <dgm:pt modelId="{C4D5609D-B20E-469B-89F6-D609C2E9BEF1}" type="pres">
      <dgm:prSet presAssocID="{94F9C989-DDC7-4E87-B38D-6C057C0141D1}" presName="imgShp" presStyleLbl="fgImgPlace1" presStyleIdx="6" presStyleCnt="9"/>
      <dgm:spPr/>
    </dgm:pt>
    <dgm:pt modelId="{C45BFA4C-FF61-4FD0-A06E-A5692FE2DA49}" type="pres">
      <dgm:prSet presAssocID="{94F9C989-DDC7-4E87-B38D-6C057C0141D1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8CF74-B825-41B6-87CA-000F2F59E79F}" type="pres">
      <dgm:prSet presAssocID="{8AAEFDD2-FEC4-4044-96B4-E9140B85911F}" presName="spacing" presStyleCnt="0"/>
      <dgm:spPr/>
    </dgm:pt>
    <dgm:pt modelId="{62B3B7D0-4915-4992-A1EC-5C1C21C5D9F2}" type="pres">
      <dgm:prSet presAssocID="{64E46247-0BDF-4209-98B6-9FC81BFCE66D}" presName="composite" presStyleCnt="0"/>
      <dgm:spPr/>
    </dgm:pt>
    <dgm:pt modelId="{BEAE4B6D-BB88-4D00-9586-4626C6B16D4E}" type="pres">
      <dgm:prSet presAssocID="{64E46247-0BDF-4209-98B6-9FC81BFCE66D}" presName="imgShp" presStyleLbl="fgImgPlace1" presStyleIdx="7" presStyleCnt="9"/>
      <dgm:spPr/>
    </dgm:pt>
    <dgm:pt modelId="{D35C2461-93B3-4781-8254-844CA7A5252F}" type="pres">
      <dgm:prSet presAssocID="{64E46247-0BDF-4209-98B6-9FC81BFCE66D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DC9966-3872-437D-908A-6CA6858D0E84}" type="pres">
      <dgm:prSet presAssocID="{56A5A045-26A6-4508-AAFC-A6E307B83C03}" presName="spacing" presStyleCnt="0"/>
      <dgm:spPr/>
    </dgm:pt>
    <dgm:pt modelId="{6B118EC3-58AD-4678-8946-7CF01A2B2420}" type="pres">
      <dgm:prSet presAssocID="{C4F410B3-DBC2-4835-AA4D-B0EE548DDCD8}" presName="composite" presStyleCnt="0"/>
      <dgm:spPr/>
    </dgm:pt>
    <dgm:pt modelId="{B1BD863D-055E-4FEA-8059-036FEB63BA31}" type="pres">
      <dgm:prSet presAssocID="{C4F410B3-DBC2-4835-AA4D-B0EE548DDCD8}" presName="imgShp" presStyleLbl="fgImgPlace1" presStyleIdx="8" presStyleCnt="9"/>
      <dgm:spPr/>
    </dgm:pt>
    <dgm:pt modelId="{A513D9E8-2AB6-4B17-B5C3-0E25CF208D6E}" type="pres">
      <dgm:prSet presAssocID="{C4F410B3-DBC2-4835-AA4D-B0EE548DDCD8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CAE303-94F3-4B1F-85DB-42F8025CA6B9}" srcId="{4837C688-7DFE-4C23-BC46-0FBA1E42F4E5}" destId="{C942651E-9672-49C2-BBB9-89F2F13FB42D}" srcOrd="5" destOrd="0" parTransId="{CFD6D4AE-196A-4BF3-8F2C-2ABDBCE2132F}" sibTransId="{00698B48-82EA-4BCE-9D3E-421F3EB972C0}"/>
    <dgm:cxn modelId="{B6538E45-B114-4476-80B4-2DDD5FC623B5}" srcId="{4837C688-7DFE-4C23-BC46-0FBA1E42F4E5}" destId="{9A922B02-1438-432D-A0EA-DAFB89636061}" srcOrd="1" destOrd="0" parTransId="{8AC1186B-5893-49B4-89AD-70F258546220}" sibTransId="{9C73D6FA-A041-48DB-91B5-1384325A2330}"/>
    <dgm:cxn modelId="{E8AFE21D-2F44-48F1-B373-869B2AF1D23D}" type="presOf" srcId="{993A613A-5A6F-4A02-802D-229E245FF4B6}" destId="{BFBE0029-9BC5-423C-9BD1-7C75647E3988}" srcOrd="0" destOrd="0" presId="urn:microsoft.com/office/officeart/2005/8/layout/vList3"/>
    <dgm:cxn modelId="{B33DBC70-08DB-4682-A8FB-E83486514AF5}" srcId="{4837C688-7DFE-4C23-BC46-0FBA1E42F4E5}" destId="{637AF918-23A8-4A07-A62F-34C1912B6319}" srcOrd="2" destOrd="0" parTransId="{EEAD1140-C4C8-495F-9E0D-FDF3A70E7AEB}" sibTransId="{BC42D295-C8E0-4C08-A976-D238D5C950F9}"/>
    <dgm:cxn modelId="{5B352C94-5F1F-48D6-89C0-D9B3027ECA7B}" srcId="{4837C688-7DFE-4C23-BC46-0FBA1E42F4E5}" destId="{2E704D9C-BBA5-455D-90A6-F43DC7FCD3B7}" srcOrd="4" destOrd="0" parTransId="{A281E7F3-9599-4F1B-95DF-2171AFD13903}" sibTransId="{E145E097-E224-4DE6-B8F6-478C42E9A11E}"/>
    <dgm:cxn modelId="{2863ED45-E6B6-4ECE-A991-3D06EB6715B9}" type="presOf" srcId="{9A922B02-1438-432D-A0EA-DAFB89636061}" destId="{79290511-9024-47F4-BC80-36881D0659BF}" srcOrd="0" destOrd="0" presId="urn:microsoft.com/office/officeart/2005/8/layout/vList3"/>
    <dgm:cxn modelId="{0AD5CCC3-DA91-4384-A9F1-1B37F072F1FC}" srcId="{4837C688-7DFE-4C23-BC46-0FBA1E42F4E5}" destId="{993A613A-5A6F-4A02-802D-229E245FF4B6}" srcOrd="3" destOrd="0" parTransId="{03C6E8D8-CC6E-4EA1-B2EB-1FA477A52002}" sibTransId="{D74098DA-8116-469A-BEAF-1735422078D6}"/>
    <dgm:cxn modelId="{2466FBC4-FD5B-4751-956A-C9C029F5A9E2}" type="presOf" srcId="{2E704D9C-BBA5-455D-90A6-F43DC7FCD3B7}" destId="{CBA6AC01-7A37-468E-AD5F-473CD77EF2FD}" srcOrd="0" destOrd="0" presId="urn:microsoft.com/office/officeart/2005/8/layout/vList3"/>
    <dgm:cxn modelId="{F3EC6B9D-77E7-4270-9233-0A85C0EEB7D4}" srcId="{4837C688-7DFE-4C23-BC46-0FBA1E42F4E5}" destId="{64E46247-0BDF-4209-98B6-9FC81BFCE66D}" srcOrd="7" destOrd="0" parTransId="{B1D34A52-A1F0-4671-A177-C742BC6FCEDD}" sibTransId="{56A5A045-26A6-4508-AAFC-A6E307B83C03}"/>
    <dgm:cxn modelId="{71C321D8-6617-43A5-8518-ED028C3ED538}" srcId="{4837C688-7DFE-4C23-BC46-0FBA1E42F4E5}" destId="{645984C0-E0EB-41CE-864F-3A7709BD5D5F}" srcOrd="0" destOrd="0" parTransId="{CC56505E-A2FA-490B-A668-0C83B466AC08}" sibTransId="{7D97F9AD-AE6D-4E69-853A-2403BFA5C8CA}"/>
    <dgm:cxn modelId="{047A1491-F5C9-4DD2-AEC8-E536B73B4204}" srcId="{4837C688-7DFE-4C23-BC46-0FBA1E42F4E5}" destId="{C4F410B3-DBC2-4835-AA4D-B0EE548DDCD8}" srcOrd="8" destOrd="0" parTransId="{B6D96987-8334-4C5D-8C39-88C53CBF39A5}" sibTransId="{491DE92D-D6E0-42D3-B70F-D2016AAD35E6}"/>
    <dgm:cxn modelId="{52FE75D8-D0ED-4116-9D55-8DE320D5EB11}" type="presOf" srcId="{C4F410B3-DBC2-4835-AA4D-B0EE548DDCD8}" destId="{A513D9E8-2AB6-4B17-B5C3-0E25CF208D6E}" srcOrd="0" destOrd="0" presId="urn:microsoft.com/office/officeart/2005/8/layout/vList3"/>
    <dgm:cxn modelId="{9F09F355-1A47-4F79-AE45-B118AB044C50}" type="presOf" srcId="{64E46247-0BDF-4209-98B6-9FC81BFCE66D}" destId="{D35C2461-93B3-4781-8254-844CA7A5252F}" srcOrd="0" destOrd="0" presId="urn:microsoft.com/office/officeart/2005/8/layout/vList3"/>
    <dgm:cxn modelId="{0DAD3106-8A73-438F-810B-A981077A4C0E}" srcId="{4837C688-7DFE-4C23-BC46-0FBA1E42F4E5}" destId="{94F9C989-DDC7-4E87-B38D-6C057C0141D1}" srcOrd="6" destOrd="0" parTransId="{48D04329-710E-4CE8-AA7B-DAA132405F0B}" sibTransId="{8AAEFDD2-FEC4-4044-96B4-E9140B85911F}"/>
    <dgm:cxn modelId="{C5831DC0-82E1-45B8-A9A4-E1B9994AD838}" type="presOf" srcId="{C942651E-9672-49C2-BBB9-89F2F13FB42D}" destId="{89633EB1-BBBC-4E8D-9591-F48F8BC13F9A}" srcOrd="0" destOrd="0" presId="urn:microsoft.com/office/officeart/2005/8/layout/vList3"/>
    <dgm:cxn modelId="{311919FA-80AD-4349-9154-DBC8764ADE20}" type="presOf" srcId="{645984C0-E0EB-41CE-864F-3A7709BD5D5F}" destId="{B4ED8044-3244-4621-8390-F11B61234373}" srcOrd="0" destOrd="0" presId="urn:microsoft.com/office/officeart/2005/8/layout/vList3"/>
    <dgm:cxn modelId="{5E653574-F42C-4E2D-912C-A819FC68AF3B}" type="presOf" srcId="{94F9C989-DDC7-4E87-B38D-6C057C0141D1}" destId="{C45BFA4C-FF61-4FD0-A06E-A5692FE2DA49}" srcOrd="0" destOrd="0" presId="urn:microsoft.com/office/officeart/2005/8/layout/vList3"/>
    <dgm:cxn modelId="{87FB450C-F220-47AB-89B4-012885EFB4C5}" type="presOf" srcId="{637AF918-23A8-4A07-A62F-34C1912B6319}" destId="{989865FF-44DB-42CB-83D8-8E598DAE217B}" srcOrd="0" destOrd="0" presId="urn:microsoft.com/office/officeart/2005/8/layout/vList3"/>
    <dgm:cxn modelId="{A988DB68-0C28-4E11-A590-3181C550A0EB}" type="presOf" srcId="{4837C688-7DFE-4C23-BC46-0FBA1E42F4E5}" destId="{B30FD33D-F58B-43DA-972E-9C582597FBB8}" srcOrd="0" destOrd="0" presId="urn:microsoft.com/office/officeart/2005/8/layout/vList3"/>
    <dgm:cxn modelId="{96960520-3C69-49D5-9E11-E7CF77D0ABE5}" type="presParOf" srcId="{B30FD33D-F58B-43DA-972E-9C582597FBB8}" destId="{E4E7D7AF-B169-44D5-8ADC-76AEAEAE48A2}" srcOrd="0" destOrd="0" presId="urn:microsoft.com/office/officeart/2005/8/layout/vList3"/>
    <dgm:cxn modelId="{A5E73167-7A6B-4EEB-8097-1D02D259F1C6}" type="presParOf" srcId="{E4E7D7AF-B169-44D5-8ADC-76AEAEAE48A2}" destId="{6C94B72E-3799-4E54-8315-8D839C3BEFC8}" srcOrd="0" destOrd="0" presId="urn:microsoft.com/office/officeart/2005/8/layout/vList3"/>
    <dgm:cxn modelId="{8780FF7F-69F8-4E20-8AE9-CE14CD69BBE1}" type="presParOf" srcId="{E4E7D7AF-B169-44D5-8ADC-76AEAEAE48A2}" destId="{B4ED8044-3244-4621-8390-F11B61234373}" srcOrd="1" destOrd="0" presId="urn:microsoft.com/office/officeart/2005/8/layout/vList3"/>
    <dgm:cxn modelId="{DCE72BF9-BFA3-4008-B950-822108C9795C}" type="presParOf" srcId="{B30FD33D-F58B-43DA-972E-9C582597FBB8}" destId="{D84D606E-6A01-4C67-8669-E91FB45A77C7}" srcOrd="1" destOrd="0" presId="urn:microsoft.com/office/officeart/2005/8/layout/vList3"/>
    <dgm:cxn modelId="{A034C832-ED05-497A-96F8-3CAD0EEF170D}" type="presParOf" srcId="{B30FD33D-F58B-43DA-972E-9C582597FBB8}" destId="{C9A0FC43-3445-4126-A514-A8C6A5017EAE}" srcOrd="2" destOrd="0" presId="urn:microsoft.com/office/officeart/2005/8/layout/vList3"/>
    <dgm:cxn modelId="{6B3CA98A-CD18-4DB6-BA36-61CB546D4998}" type="presParOf" srcId="{C9A0FC43-3445-4126-A514-A8C6A5017EAE}" destId="{1E5629E0-B593-45D0-8658-DFE66DAB3583}" srcOrd="0" destOrd="0" presId="urn:microsoft.com/office/officeart/2005/8/layout/vList3"/>
    <dgm:cxn modelId="{7016544A-8901-405F-9A0B-3528A3A0541B}" type="presParOf" srcId="{C9A0FC43-3445-4126-A514-A8C6A5017EAE}" destId="{79290511-9024-47F4-BC80-36881D0659BF}" srcOrd="1" destOrd="0" presId="urn:microsoft.com/office/officeart/2005/8/layout/vList3"/>
    <dgm:cxn modelId="{57DEC304-7A1B-4C99-8332-4F031B8A243B}" type="presParOf" srcId="{B30FD33D-F58B-43DA-972E-9C582597FBB8}" destId="{D1E7F887-5E7F-4362-841B-4D776CC4359C}" srcOrd="3" destOrd="0" presId="urn:microsoft.com/office/officeart/2005/8/layout/vList3"/>
    <dgm:cxn modelId="{5B1EBF4F-2A09-4D67-AF4A-0C0AF52626FA}" type="presParOf" srcId="{B30FD33D-F58B-43DA-972E-9C582597FBB8}" destId="{1F3C4EE8-8FD4-49C6-A23B-3C0C9AF8B7F4}" srcOrd="4" destOrd="0" presId="urn:microsoft.com/office/officeart/2005/8/layout/vList3"/>
    <dgm:cxn modelId="{87A39A8C-796E-46F7-ADF5-25EDB88D6E00}" type="presParOf" srcId="{1F3C4EE8-8FD4-49C6-A23B-3C0C9AF8B7F4}" destId="{BC935173-AF08-46E3-B000-5903F507A82C}" srcOrd="0" destOrd="0" presId="urn:microsoft.com/office/officeart/2005/8/layout/vList3"/>
    <dgm:cxn modelId="{DE9120D5-462C-4C5D-AAF9-FD711EFF8386}" type="presParOf" srcId="{1F3C4EE8-8FD4-49C6-A23B-3C0C9AF8B7F4}" destId="{989865FF-44DB-42CB-83D8-8E598DAE217B}" srcOrd="1" destOrd="0" presId="urn:microsoft.com/office/officeart/2005/8/layout/vList3"/>
    <dgm:cxn modelId="{1C971304-9FAE-4BC6-88EE-F0EED91B9513}" type="presParOf" srcId="{B30FD33D-F58B-43DA-972E-9C582597FBB8}" destId="{24E6E41E-DF58-4E25-8715-2F7E4F3326D1}" srcOrd="5" destOrd="0" presId="urn:microsoft.com/office/officeart/2005/8/layout/vList3"/>
    <dgm:cxn modelId="{0C921509-0B13-4695-A3D6-44F7309401F7}" type="presParOf" srcId="{B30FD33D-F58B-43DA-972E-9C582597FBB8}" destId="{4ED6194B-C333-4D74-A124-6401B4428C13}" srcOrd="6" destOrd="0" presId="urn:microsoft.com/office/officeart/2005/8/layout/vList3"/>
    <dgm:cxn modelId="{65C05DF8-26D8-4315-8C41-A5B658B3B031}" type="presParOf" srcId="{4ED6194B-C333-4D74-A124-6401B4428C13}" destId="{7432E753-1168-4FB1-8D02-AE0918A8E501}" srcOrd="0" destOrd="0" presId="urn:microsoft.com/office/officeart/2005/8/layout/vList3"/>
    <dgm:cxn modelId="{C07FE82E-0BA6-433D-AE07-9DA4ED914A34}" type="presParOf" srcId="{4ED6194B-C333-4D74-A124-6401B4428C13}" destId="{BFBE0029-9BC5-423C-9BD1-7C75647E3988}" srcOrd="1" destOrd="0" presId="urn:microsoft.com/office/officeart/2005/8/layout/vList3"/>
    <dgm:cxn modelId="{93DAED2B-FCBE-4A7D-9F30-11C1ABE5676D}" type="presParOf" srcId="{B30FD33D-F58B-43DA-972E-9C582597FBB8}" destId="{44DCDA52-B73C-4084-801B-A2E1C1130C57}" srcOrd="7" destOrd="0" presId="urn:microsoft.com/office/officeart/2005/8/layout/vList3"/>
    <dgm:cxn modelId="{20F40D33-D02D-4924-8E3F-8547BCB487FF}" type="presParOf" srcId="{B30FD33D-F58B-43DA-972E-9C582597FBB8}" destId="{02D64CB9-3031-471F-9413-429DF90D0379}" srcOrd="8" destOrd="0" presId="urn:microsoft.com/office/officeart/2005/8/layout/vList3"/>
    <dgm:cxn modelId="{1CC55A83-8C84-4632-8CB5-43B05CFCC5BB}" type="presParOf" srcId="{02D64CB9-3031-471F-9413-429DF90D0379}" destId="{936500EA-EEDF-4C2E-8276-93FF70357D90}" srcOrd="0" destOrd="0" presId="urn:microsoft.com/office/officeart/2005/8/layout/vList3"/>
    <dgm:cxn modelId="{513E4E2A-B5BF-41D9-AD72-A2C26D10D4A3}" type="presParOf" srcId="{02D64CB9-3031-471F-9413-429DF90D0379}" destId="{CBA6AC01-7A37-468E-AD5F-473CD77EF2FD}" srcOrd="1" destOrd="0" presId="urn:microsoft.com/office/officeart/2005/8/layout/vList3"/>
    <dgm:cxn modelId="{A8321039-14AA-4C1C-BD30-E0A6B817CFDE}" type="presParOf" srcId="{B30FD33D-F58B-43DA-972E-9C582597FBB8}" destId="{C1C29FF9-0100-4B96-BB28-CB9CA6A510BB}" srcOrd="9" destOrd="0" presId="urn:microsoft.com/office/officeart/2005/8/layout/vList3"/>
    <dgm:cxn modelId="{F6945A9C-1A42-4B0D-B09B-655C38DD6571}" type="presParOf" srcId="{B30FD33D-F58B-43DA-972E-9C582597FBB8}" destId="{427C483D-14CA-405E-8702-32F403449940}" srcOrd="10" destOrd="0" presId="urn:microsoft.com/office/officeart/2005/8/layout/vList3"/>
    <dgm:cxn modelId="{F56D7208-0872-46BD-B53C-2E1F9D11FF95}" type="presParOf" srcId="{427C483D-14CA-405E-8702-32F403449940}" destId="{009DD8C6-70FF-42A1-8815-E7E6C1B7241B}" srcOrd="0" destOrd="0" presId="urn:microsoft.com/office/officeart/2005/8/layout/vList3"/>
    <dgm:cxn modelId="{FA667FAF-7EB7-4FE1-9F6C-BBCFC9AB96F8}" type="presParOf" srcId="{427C483D-14CA-405E-8702-32F403449940}" destId="{89633EB1-BBBC-4E8D-9591-F48F8BC13F9A}" srcOrd="1" destOrd="0" presId="urn:microsoft.com/office/officeart/2005/8/layout/vList3"/>
    <dgm:cxn modelId="{A7B061C8-1200-4532-B48C-DBC90F856538}" type="presParOf" srcId="{B30FD33D-F58B-43DA-972E-9C582597FBB8}" destId="{6DDB5BC4-18DB-4192-8743-0975BB57BBBC}" srcOrd="11" destOrd="0" presId="urn:microsoft.com/office/officeart/2005/8/layout/vList3"/>
    <dgm:cxn modelId="{53F6AE83-C33C-4CC2-B830-1D42C5932B2F}" type="presParOf" srcId="{B30FD33D-F58B-43DA-972E-9C582597FBB8}" destId="{A37F42F4-B9F5-44DB-A580-3FC6CF130513}" srcOrd="12" destOrd="0" presId="urn:microsoft.com/office/officeart/2005/8/layout/vList3"/>
    <dgm:cxn modelId="{A4F3202B-899D-40AB-B334-81A52D0C32D2}" type="presParOf" srcId="{A37F42F4-B9F5-44DB-A580-3FC6CF130513}" destId="{C4D5609D-B20E-469B-89F6-D609C2E9BEF1}" srcOrd="0" destOrd="0" presId="urn:microsoft.com/office/officeart/2005/8/layout/vList3"/>
    <dgm:cxn modelId="{A0379994-FD9D-41C0-9ED0-497C9884CA13}" type="presParOf" srcId="{A37F42F4-B9F5-44DB-A580-3FC6CF130513}" destId="{C45BFA4C-FF61-4FD0-A06E-A5692FE2DA49}" srcOrd="1" destOrd="0" presId="urn:microsoft.com/office/officeart/2005/8/layout/vList3"/>
    <dgm:cxn modelId="{11A6AB1D-B326-4921-AA0A-A6FB61A2BCB1}" type="presParOf" srcId="{B30FD33D-F58B-43DA-972E-9C582597FBB8}" destId="{FAC8CF74-B825-41B6-87CA-000F2F59E79F}" srcOrd="13" destOrd="0" presId="urn:microsoft.com/office/officeart/2005/8/layout/vList3"/>
    <dgm:cxn modelId="{60745839-90F7-455B-B7EE-60D85EF1F8D3}" type="presParOf" srcId="{B30FD33D-F58B-43DA-972E-9C582597FBB8}" destId="{62B3B7D0-4915-4992-A1EC-5C1C21C5D9F2}" srcOrd="14" destOrd="0" presId="urn:microsoft.com/office/officeart/2005/8/layout/vList3"/>
    <dgm:cxn modelId="{78B54290-A859-474F-91AD-5F0936427BC7}" type="presParOf" srcId="{62B3B7D0-4915-4992-A1EC-5C1C21C5D9F2}" destId="{BEAE4B6D-BB88-4D00-9586-4626C6B16D4E}" srcOrd="0" destOrd="0" presId="urn:microsoft.com/office/officeart/2005/8/layout/vList3"/>
    <dgm:cxn modelId="{DE0423E2-C069-43A5-91F0-FEBCCD7D2A7F}" type="presParOf" srcId="{62B3B7D0-4915-4992-A1EC-5C1C21C5D9F2}" destId="{D35C2461-93B3-4781-8254-844CA7A5252F}" srcOrd="1" destOrd="0" presId="urn:microsoft.com/office/officeart/2005/8/layout/vList3"/>
    <dgm:cxn modelId="{E4C4F1FC-BB28-4C62-B0B3-1BE2B749F1F3}" type="presParOf" srcId="{B30FD33D-F58B-43DA-972E-9C582597FBB8}" destId="{48DC9966-3872-437D-908A-6CA6858D0E84}" srcOrd="15" destOrd="0" presId="urn:microsoft.com/office/officeart/2005/8/layout/vList3"/>
    <dgm:cxn modelId="{9F737D03-3E4A-413D-8BF2-39AF80C51D67}" type="presParOf" srcId="{B30FD33D-F58B-43DA-972E-9C582597FBB8}" destId="{6B118EC3-58AD-4678-8946-7CF01A2B2420}" srcOrd="16" destOrd="0" presId="urn:microsoft.com/office/officeart/2005/8/layout/vList3"/>
    <dgm:cxn modelId="{D3003F8C-F69F-43D6-92E7-49CFE1F6B13E}" type="presParOf" srcId="{6B118EC3-58AD-4678-8946-7CF01A2B2420}" destId="{B1BD863D-055E-4FEA-8059-036FEB63BA31}" srcOrd="0" destOrd="0" presId="urn:microsoft.com/office/officeart/2005/8/layout/vList3"/>
    <dgm:cxn modelId="{4A0CD679-89E9-4C43-9EBF-7930426BE5B0}" type="presParOf" srcId="{6B118EC3-58AD-4678-8946-7CF01A2B2420}" destId="{A513D9E8-2AB6-4B17-B5C3-0E25CF208D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B486A4-51E5-4878-BB1A-D4A07B947701}" type="doc">
      <dgm:prSet loTypeId="urn:microsoft.com/office/officeart/2005/8/layout/vList3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CCF0F7B3-4FD9-4A33-90C3-FC6E3C183979}">
      <dgm:prSet phldrT="[Текст]"/>
      <dgm:spPr/>
      <dgm:t>
        <a:bodyPr/>
        <a:lstStyle/>
        <a:p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модельно-ориентированные СППР</a:t>
          </a:r>
          <a:endParaRPr lang="ru-RU" dirty="0">
            <a:solidFill>
              <a:schemeClr val="bg1"/>
            </a:solidFill>
          </a:endParaRPr>
        </a:p>
      </dgm:t>
    </dgm:pt>
    <dgm:pt modelId="{1F1B2845-80C0-406C-9268-D497EAFACC73}" type="parTrans" cxnId="{A52D8A12-42B0-42D3-B518-41BF0B56A41B}">
      <dgm:prSet/>
      <dgm:spPr/>
      <dgm:t>
        <a:bodyPr/>
        <a:lstStyle/>
        <a:p>
          <a:endParaRPr lang="ru-RU"/>
        </a:p>
      </dgm:t>
    </dgm:pt>
    <dgm:pt modelId="{DE319CD9-F3C4-4E14-AF50-6B9C1B38D4C3}" type="sibTrans" cxnId="{A52D8A12-42B0-42D3-B518-41BF0B56A41B}">
      <dgm:prSet/>
      <dgm:spPr/>
      <dgm:t>
        <a:bodyPr/>
        <a:lstStyle/>
        <a:p>
          <a:endParaRPr lang="ru-RU"/>
        </a:p>
      </dgm:t>
    </dgm:pt>
    <dgm:pt modelId="{8F4BF4FA-3317-4869-84A3-7E363EA5099A}">
      <dgm:prSet phldrT="[Текст]"/>
      <dgm:spPr/>
      <dgm:t>
        <a:bodyPr/>
        <a:lstStyle/>
        <a:p>
          <a:r>
            <a:rPr lang="ru-RU" b="0" strike="noStrike" spc="-1" dirty="0" err="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коммуникационно</a:t>
          </a:r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-ориентированные СППР</a:t>
          </a:r>
          <a:endParaRPr lang="ru-RU" dirty="0">
            <a:solidFill>
              <a:schemeClr val="bg1"/>
            </a:solidFill>
          </a:endParaRPr>
        </a:p>
      </dgm:t>
    </dgm:pt>
    <dgm:pt modelId="{E97F3D7A-7FF8-4168-9188-E7A629407275}" type="parTrans" cxnId="{76EDF40C-AE4B-47E5-A129-3503B428C21B}">
      <dgm:prSet/>
      <dgm:spPr/>
      <dgm:t>
        <a:bodyPr/>
        <a:lstStyle/>
        <a:p>
          <a:endParaRPr lang="ru-RU"/>
        </a:p>
      </dgm:t>
    </dgm:pt>
    <dgm:pt modelId="{17B6C629-FB5B-4AA3-B4B5-59D2B0EC8352}" type="sibTrans" cxnId="{76EDF40C-AE4B-47E5-A129-3503B428C21B}">
      <dgm:prSet/>
      <dgm:spPr/>
      <dgm:t>
        <a:bodyPr/>
        <a:lstStyle/>
        <a:p>
          <a:endParaRPr lang="ru-RU"/>
        </a:p>
      </dgm:t>
    </dgm:pt>
    <dgm:pt modelId="{FFC16C9E-768A-4AC2-B408-24B3DD711DF0}">
      <dgm:prSet phldrT="[Текст]"/>
      <dgm:spPr/>
      <dgm:t>
        <a:bodyPr/>
        <a:lstStyle/>
        <a:p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СППР, ориентированные на данные</a:t>
          </a:r>
          <a:endParaRPr lang="ru-RU" dirty="0">
            <a:solidFill>
              <a:schemeClr val="bg1"/>
            </a:solidFill>
          </a:endParaRPr>
        </a:p>
      </dgm:t>
    </dgm:pt>
    <dgm:pt modelId="{054F7D4D-70A1-4042-8FB4-AE2768D100C2}" type="parTrans" cxnId="{A3A19E54-6EE4-4912-B8F6-6587E9EF1D55}">
      <dgm:prSet/>
      <dgm:spPr/>
      <dgm:t>
        <a:bodyPr/>
        <a:lstStyle/>
        <a:p>
          <a:endParaRPr lang="ru-RU"/>
        </a:p>
      </dgm:t>
    </dgm:pt>
    <dgm:pt modelId="{874E1C03-418A-4211-A028-CABA497E6AD4}" type="sibTrans" cxnId="{A3A19E54-6EE4-4912-B8F6-6587E9EF1D55}">
      <dgm:prSet/>
      <dgm:spPr/>
      <dgm:t>
        <a:bodyPr/>
        <a:lstStyle/>
        <a:p>
          <a:endParaRPr lang="ru-RU"/>
        </a:p>
      </dgm:t>
    </dgm:pt>
    <dgm:pt modelId="{EDDF6923-4C62-4092-AD18-979FB9D403F1}">
      <dgm:prSet/>
      <dgm:spPr/>
      <dgm:t>
        <a:bodyPr/>
        <a:lstStyle/>
        <a:p>
          <a:r>
            <a:rPr lang="ru-RU" b="0" strike="noStrike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СППР, ориентированные на документы</a:t>
          </a:r>
          <a:endParaRPr lang="ru-RU">
            <a:solidFill>
              <a:schemeClr val="bg1"/>
            </a:solidFill>
          </a:endParaRPr>
        </a:p>
      </dgm:t>
    </dgm:pt>
    <dgm:pt modelId="{C46B271C-3F97-4216-8770-DB2D952555FA}" type="parTrans" cxnId="{B7810A8A-E8F2-4DB1-A0CF-3E9326DA388F}">
      <dgm:prSet/>
      <dgm:spPr/>
      <dgm:t>
        <a:bodyPr/>
        <a:lstStyle/>
        <a:p>
          <a:endParaRPr lang="ru-RU"/>
        </a:p>
      </dgm:t>
    </dgm:pt>
    <dgm:pt modelId="{DA3DAB2C-81C5-455D-953A-7DBDA0463EBF}" type="sibTrans" cxnId="{B7810A8A-E8F2-4DB1-A0CF-3E9326DA388F}">
      <dgm:prSet/>
      <dgm:spPr/>
      <dgm:t>
        <a:bodyPr/>
        <a:lstStyle/>
        <a:p>
          <a:endParaRPr lang="ru-RU"/>
        </a:p>
      </dgm:t>
    </dgm:pt>
    <dgm:pt modelId="{68E1D3C7-4CF3-446C-B61E-92B234465D91}">
      <dgm:prSet/>
      <dgm:spPr/>
      <dgm:t>
        <a:bodyPr/>
        <a:lstStyle/>
        <a:p>
          <a:r>
            <a:rPr lang="ru-RU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СППР, ориентированные на знания</a:t>
          </a:r>
          <a:endParaRPr lang="ru-RU" dirty="0">
            <a:solidFill>
              <a:schemeClr val="bg1"/>
            </a:solidFill>
          </a:endParaRPr>
        </a:p>
      </dgm:t>
    </dgm:pt>
    <dgm:pt modelId="{E73C6357-26FD-46E6-823A-765D405D4B08}" type="parTrans" cxnId="{636C00DD-28CE-40CE-B16E-3364ECA9A8E3}">
      <dgm:prSet/>
      <dgm:spPr/>
      <dgm:t>
        <a:bodyPr/>
        <a:lstStyle/>
        <a:p>
          <a:endParaRPr lang="ru-RU"/>
        </a:p>
      </dgm:t>
    </dgm:pt>
    <dgm:pt modelId="{312EE3E1-B30F-49F8-B730-22619F65DA8A}" type="sibTrans" cxnId="{636C00DD-28CE-40CE-B16E-3364ECA9A8E3}">
      <dgm:prSet/>
      <dgm:spPr/>
      <dgm:t>
        <a:bodyPr/>
        <a:lstStyle/>
        <a:p>
          <a:endParaRPr lang="ru-RU"/>
        </a:p>
      </dgm:t>
    </dgm:pt>
    <dgm:pt modelId="{88F7BE0B-07AC-412C-915B-1D798AE289C4}" type="pres">
      <dgm:prSet presAssocID="{0CB486A4-51E5-4878-BB1A-D4A07B947701}" presName="linearFlow" presStyleCnt="0">
        <dgm:presLayoutVars>
          <dgm:dir/>
          <dgm:resizeHandles val="exact"/>
        </dgm:presLayoutVars>
      </dgm:prSet>
      <dgm:spPr/>
    </dgm:pt>
    <dgm:pt modelId="{78B86A31-0A61-4468-ABD0-88929AE008FB}" type="pres">
      <dgm:prSet presAssocID="{CCF0F7B3-4FD9-4A33-90C3-FC6E3C183979}" presName="composite" presStyleCnt="0"/>
      <dgm:spPr/>
    </dgm:pt>
    <dgm:pt modelId="{9A4A0E51-EBF4-4EA4-AFF4-3A6B81883383}" type="pres">
      <dgm:prSet presAssocID="{CCF0F7B3-4FD9-4A33-90C3-FC6E3C183979}" presName="imgShp" presStyleLbl="fgImgPlace1" presStyleIdx="0" presStyleCnt="5"/>
      <dgm:spPr/>
    </dgm:pt>
    <dgm:pt modelId="{86380E3F-74D0-4DC7-8541-A58C1976901F}" type="pres">
      <dgm:prSet presAssocID="{CCF0F7B3-4FD9-4A33-90C3-FC6E3C18397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B87947-350C-49D4-A8E4-0CDB0CE39AA9}" type="pres">
      <dgm:prSet presAssocID="{DE319CD9-F3C4-4E14-AF50-6B9C1B38D4C3}" presName="spacing" presStyleCnt="0"/>
      <dgm:spPr/>
    </dgm:pt>
    <dgm:pt modelId="{6547A142-DDF9-4F7A-89C0-9E783B75F3FD}" type="pres">
      <dgm:prSet presAssocID="{8F4BF4FA-3317-4869-84A3-7E363EA5099A}" presName="composite" presStyleCnt="0"/>
      <dgm:spPr/>
    </dgm:pt>
    <dgm:pt modelId="{C354A747-937D-4D2D-AAF1-05B1EB72A5D2}" type="pres">
      <dgm:prSet presAssocID="{8F4BF4FA-3317-4869-84A3-7E363EA5099A}" presName="imgShp" presStyleLbl="fgImgPlace1" presStyleIdx="1" presStyleCnt="5"/>
      <dgm:spPr/>
    </dgm:pt>
    <dgm:pt modelId="{200DC0D2-910C-4044-A62B-F0EA635FE1D2}" type="pres">
      <dgm:prSet presAssocID="{8F4BF4FA-3317-4869-84A3-7E363EA5099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49FED4-AD00-4FF8-B9FE-3947AA41C660}" type="pres">
      <dgm:prSet presAssocID="{17B6C629-FB5B-4AA3-B4B5-59D2B0EC8352}" presName="spacing" presStyleCnt="0"/>
      <dgm:spPr/>
    </dgm:pt>
    <dgm:pt modelId="{A20B0E65-D226-4DDF-BF19-8F3BA7A9C787}" type="pres">
      <dgm:prSet presAssocID="{FFC16C9E-768A-4AC2-B408-24B3DD711DF0}" presName="composite" presStyleCnt="0"/>
      <dgm:spPr/>
    </dgm:pt>
    <dgm:pt modelId="{2BEDBDC2-3896-4CAA-9991-99E128DEE861}" type="pres">
      <dgm:prSet presAssocID="{FFC16C9E-768A-4AC2-B408-24B3DD711DF0}" presName="imgShp" presStyleLbl="fgImgPlace1" presStyleIdx="2" presStyleCnt="5"/>
      <dgm:spPr/>
    </dgm:pt>
    <dgm:pt modelId="{288EC183-C006-4E62-9862-131E7C2582AE}" type="pres">
      <dgm:prSet presAssocID="{FFC16C9E-768A-4AC2-B408-24B3DD711DF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356B9-D721-4A33-A4D8-EBBA659703C2}" type="pres">
      <dgm:prSet presAssocID="{874E1C03-418A-4211-A028-CABA497E6AD4}" presName="spacing" presStyleCnt="0"/>
      <dgm:spPr/>
    </dgm:pt>
    <dgm:pt modelId="{CBC65837-46DC-43F6-B9DC-2F1516BA4090}" type="pres">
      <dgm:prSet presAssocID="{EDDF6923-4C62-4092-AD18-979FB9D403F1}" presName="composite" presStyleCnt="0"/>
      <dgm:spPr/>
    </dgm:pt>
    <dgm:pt modelId="{2A8578DF-7B33-4F51-888C-B71702DAC51E}" type="pres">
      <dgm:prSet presAssocID="{EDDF6923-4C62-4092-AD18-979FB9D403F1}" presName="imgShp" presStyleLbl="fgImgPlace1" presStyleIdx="3" presStyleCnt="5"/>
      <dgm:spPr/>
    </dgm:pt>
    <dgm:pt modelId="{D843BCB8-317E-4AD5-9424-ECD97BC02BF4}" type="pres">
      <dgm:prSet presAssocID="{EDDF6923-4C62-4092-AD18-979FB9D403F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ADE49B-E6EC-402F-A6CA-6A4DD8F12EFC}" type="pres">
      <dgm:prSet presAssocID="{DA3DAB2C-81C5-455D-953A-7DBDA0463EBF}" presName="spacing" presStyleCnt="0"/>
      <dgm:spPr/>
    </dgm:pt>
    <dgm:pt modelId="{7483BA52-0D17-4769-9FEB-59BD83FC3D5C}" type="pres">
      <dgm:prSet presAssocID="{68E1D3C7-4CF3-446C-B61E-92B234465D91}" presName="composite" presStyleCnt="0"/>
      <dgm:spPr/>
    </dgm:pt>
    <dgm:pt modelId="{EB53EED8-0497-4338-B0A8-E78430A6BCEF}" type="pres">
      <dgm:prSet presAssocID="{68E1D3C7-4CF3-446C-B61E-92B234465D91}" presName="imgShp" presStyleLbl="fgImgPlace1" presStyleIdx="4" presStyleCnt="5"/>
      <dgm:spPr/>
    </dgm:pt>
    <dgm:pt modelId="{8B3024BB-B14D-4A90-942F-BC5ABC7A6CCF}" type="pres">
      <dgm:prSet presAssocID="{68E1D3C7-4CF3-446C-B61E-92B234465D91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18A5B7-D211-4F3F-80FF-74500C79CA5A}" type="presOf" srcId="{CCF0F7B3-4FD9-4A33-90C3-FC6E3C183979}" destId="{86380E3F-74D0-4DC7-8541-A58C1976901F}" srcOrd="0" destOrd="0" presId="urn:microsoft.com/office/officeart/2005/8/layout/vList3"/>
    <dgm:cxn modelId="{A52D8A12-42B0-42D3-B518-41BF0B56A41B}" srcId="{0CB486A4-51E5-4878-BB1A-D4A07B947701}" destId="{CCF0F7B3-4FD9-4A33-90C3-FC6E3C183979}" srcOrd="0" destOrd="0" parTransId="{1F1B2845-80C0-406C-9268-D497EAFACC73}" sibTransId="{DE319CD9-F3C4-4E14-AF50-6B9C1B38D4C3}"/>
    <dgm:cxn modelId="{3524F27D-A03A-4579-A9EB-4E04CDBEE92A}" type="presOf" srcId="{FFC16C9E-768A-4AC2-B408-24B3DD711DF0}" destId="{288EC183-C006-4E62-9862-131E7C2582AE}" srcOrd="0" destOrd="0" presId="urn:microsoft.com/office/officeart/2005/8/layout/vList3"/>
    <dgm:cxn modelId="{636C00DD-28CE-40CE-B16E-3364ECA9A8E3}" srcId="{0CB486A4-51E5-4878-BB1A-D4A07B947701}" destId="{68E1D3C7-4CF3-446C-B61E-92B234465D91}" srcOrd="4" destOrd="0" parTransId="{E73C6357-26FD-46E6-823A-765D405D4B08}" sibTransId="{312EE3E1-B30F-49F8-B730-22619F65DA8A}"/>
    <dgm:cxn modelId="{ED31697E-0E2F-4990-9D27-EA405D9B201E}" type="presOf" srcId="{68E1D3C7-4CF3-446C-B61E-92B234465D91}" destId="{8B3024BB-B14D-4A90-942F-BC5ABC7A6CCF}" srcOrd="0" destOrd="0" presId="urn:microsoft.com/office/officeart/2005/8/layout/vList3"/>
    <dgm:cxn modelId="{45D03810-489F-4F64-8963-A03DA55E33C1}" type="presOf" srcId="{EDDF6923-4C62-4092-AD18-979FB9D403F1}" destId="{D843BCB8-317E-4AD5-9424-ECD97BC02BF4}" srcOrd="0" destOrd="0" presId="urn:microsoft.com/office/officeart/2005/8/layout/vList3"/>
    <dgm:cxn modelId="{A3A19E54-6EE4-4912-B8F6-6587E9EF1D55}" srcId="{0CB486A4-51E5-4878-BB1A-D4A07B947701}" destId="{FFC16C9E-768A-4AC2-B408-24B3DD711DF0}" srcOrd="2" destOrd="0" parTransId="{054F7D4D-70A1-4042-8FB4-AE2768D100C2}" sibTransId="{874E1C03-418A-4211-A028-CABA497E6AD4}"/>
    <dgm:cxn modelId="{1753D3A9-02F1-417D-B65C-8E981B545FCA}" type="presOf" srcId="{0CB486A4-51E5-4878-BB1A-D4A07B947701}" destId="{88F7BE0B-07AC-412C-915B-1D798AE289C4}" srcOrd="0" destOrd="0" presId="urn:microsoft.com/office/officeart/2005/8/layout/vList3"/>
    <dgm:cxn modelId="{76EDF40C-AE4B-47E5-A129-3503B428C21B}" srcId="{0CB486A4-51E5-4878-BB1A-D4A07B947701}" destId="{8F4BF4FA-3317-4869-84A3-7E363EA5099A}" srcOrd="1" destOrd="0" parTransId="{E97F3D7A-7FF8-4168-9188-E7A629407275}" sibTransId="{17B6C629-FB5B-4AA3-B4B5-59D2B0EC8352}"/>
    <dgm:cxn modelId="{B7810A8A-E8F2-4DB1-A0CF-3E9326DA388F}" srcId="{0CB486A4-51E5-4878-BB1A-D4A07B947701}" destId="{EDDF6923-4C62-4092-AD18-979FB9D403F1}" srcOrd="3" destOrd="0" parTransId="{C46B271C-3F97-4216-8770-DB2D952555FA}" sibTransId="{DA3DAB2C-81C5-455D-953A-7DBDA0463EBF}"/>
    <dgm:cxn modelId="{61F41C01-1D2B-4C5F-9A9A-3130F0ADA940}" type="presOf" srcId="{8F4BF4FA-3317-4869-84A3-7E363EA5099A}" destId="{200DC0D2-910C-4044-A62B-F0EA635FE1D2}" srcOrd="0" destOrd="0" presId="urn:microsoft.com/office/officeart/2005/8/layout/vList3"/>
    <dgm:cxn modelId="{1B3FC0D9-D8EE-4427-9CAB-8921E7D99420}" type="presParOf" srcId="{88F7BE0B-07AC-412C-915B-1D798AE289C4}" destId="{78B86A31-0A61-4468-ABD0-88929AE008FB}" srcOrd="0" destOrd="0" presId="urn:microsoft.com/office/officeart/2005/8/layout/vList3"/>
    <dgm:cxn modelId="{A6657589-BA7C-4456-A3F6-988DFF13DDA3}" type="presParOf" srcId="{78B86A31-0A61-4468-ABD0-88929AE008FB}" destId="{9A4A0E51-EBF4-4EA4-AFF4-3A6B81883383}" srcOrd="0" destOrd="0" presId="urn:microsoft.com/office/officeart/2005/8/layout/vList3"/>
    <dgm:cxn modelId="{23278C82-D47D-4248-95E4-466C42C8A92F}" type="presParOf" srcId="{78B86A31-0A61-4468-ABD0-88929AE008FB}" destId="{86380E3F-74D0-4DC7-8541-A58C1976901F}" srcOrd="1" destOrd="0" presId="urn:microsoft.com/office/officeart/2005/8/layout/vList3"/>
    <dgm:cxn modelId="{11AFFC99-E4F8-48A4-922F-7275EE79BF85}" type="presParOf" srcId="{88F7BE0B-07AC-412C-915B-1D798AE289C4}" destId="{11B87947-350C-49D4-A8E4-0CDB0CE39AA9}" srcOrd="1" destOrd="0" presId="urn:microsoft.com/office/officeart/2005/8/layout/vList3"/>
    <dgm:cxn modelId="{651253EB-23CE-419B-9BE6-61D3EEE9F611}" type="presParOf" srcId="{88F7BE0B-07AC-412C-915B-1D798AE289C4}" destId="{6547A142-DDF9-4F7A-89C0-9E783B75F3FD}" srcOrd="2" destOrd="0" presId="urn:microsoft.com/office/officeart/2005/8/layout/vList3"/>
    <dgm:cxn modelId="{3E86BCCD-26F3-4355-BBA6-67D52AD935EF}" type="presParOf" srcId="{6547A142-DDF9-4F7A-89C0-9E783B75F3FD}" destId="{C354A747-937D-4D2D-AAF1-05B1EB72A5D2}" srcOrd="0" destOrd="0" presId="urn:microsoft.com/office/officeart/2005/8/layout/vList3"/>
    <dgm:cxn modelId="{63D49512-441A-4FB7-AD04-0617FCAF9FB4}" type="presParOf" srcId="{6547A142-DDF9-4F7A-89C0-9E783B75F3FD}" destId="{200DC0D2-910C-4044-A62B-F0EA635FE1D2}" srcOrd="1" destOrd="0" presId="urn:microsoft.com/office/officeart/2005/8/layout/vList3"/>
    <dgm:cxn modelId="{4E790580-3F9C-4CE5-89B9-72626585A2DA}" type="presParOf" srcId="{88F7BE0B-07AC-412C-915B-1D798AE289C4}" destId="{CD49FED4-AD00-4FF8-B9FE-3947AA41C660}" srcOrd="3" destOrd="0" presId="urn:microsoft.com/office/officeart/2005/8/layout/vList3"/>
    <dgm:cxn modelId="{4E019749-0CB3-4324-9A83-7C7E88E9293C}" type="presParOf" srcId="{88F7BE0B-07AC-412C-915B-1D798AE289C4}" destId="{A20B0E65-D226-4DDF-BF19-8F3BA7A9C787}" srcOrd="4" destOrd="0" presId="urn:microsoft.com/office/officeart/2005/8/layout/vList3"/>
    <dgm:cxn modelId="{C1E7C363-197B-47D1-90AF-215E3A125D13}" type="presParOf" srcId="{A20B0E65-D226-4DDF-BF19-8F3BA7A9C787}" destId="{2BEDBDC2-3896-4CAA-9991-99E128DEE861}" srcOrd="0" destOrd="0" presId="urn:microsoft.com/office/officeart/2005/8/layout/vList3"/>
    <dgm:cxn modelId="{67BDA9EF-EAF1-4155-B0A7-1E2C9CC19774}" type="presParOf" srcId="{A20B0E65-D226-4DDF-BF19-8F3BA7A9C787}" destId="{288EC183-C006-4E62-9862-131E7C2582AE}" srcOrd="1" destOrd="0" presId="urn:microsoft.com/office/officeart/2005/8/layout/vList3"/>
    <dgm:cxn modelId="{D0F18E09-CD2D-4CE9-98A1-81C32D521CF3}" type="presParOf" srcId="{88F7BE0B-07AC-412C-915B-1D798AE289C4}" destId="{4E5356B9-D721-4A33-A4D8-EBBA659703C2}" srcOrd="5" destOrd="0" presId="urn:microsoft.com/office/officeart/2005/8/layout/vList3"/>
    <dgm:cxn modelId="{B718E903-17AE-4B81-8950-1A5D97870990}" type="presParOf" srcId="{88F7BE0B-07AC-412C-915B-1D798AE289C4}" destId="{CBC65837-46DC-43F6-B9DC-2F1516BA4090}" srcOrd="6" destOrd="0" presId="urn:microsoft.com/office/officeart/2005/8/layout/vList3"/>
    <dgm:cxn modelId="{50E747D0-89CC-4FE5-826F-984137D411C8}" type="presParOf" srcId="{CBC65837-46DC-43F6-B9DC-2F1516BA4090}" destId="{2A8578DF-7B33-4F51-888C-B71702DAC51E}" srcOrd="0" destOrd="0" presId="urn:microsoft.com/office/officeart/2005/8/layout/vList3"/>
    <dgm:cxn modelId="{81D3671F-BD5D-4B24-B705-2D57386A6848}" type="presParOf" srcId="{CBC65837-46DC-43F6-B9DC-2F1516BA4090}" destId="{D843BCB8-317E-4AD5-9424-ECD97BC02BF4}" srcOrd="1" destOrd="0" presId="urn:microsoft.com/office/officeart/2005/8/layout/vList3"/>
    <dgm:cxn modelId="{C9A16AD9-EF7A-424C-BDD1-9C33683473BF}" type="presParOf" srcId="{88F7BE0B-07AC-412C-915B-1D798AE289C4}" destId="{14ADE49B-E6EC-402F-A6CA-6A4DD8F12EFC}" srcOrd="7" destOrd="0" presId="urn:microsoft.com/office/officeart/2005/8/layout/vList3"/>
    <dgm:cxn modelId="{8C1740E8-EAEE-47C2-BD2A-E7724B79BCB2}" type="presParOf" srcId="{88F7BE0B-07AC-412C-915B-1D798AE289C4}" destId="{7483BA52-0D17-4769-9FEB-59BD83FC3D5C}" srcOrd="8" destOrd="0" presId="urn:microsoft.com/office/officeart/2005/8/layout/vList3"/>
    <dgm:cxn modelId="{29C861C2-F68B-4E66-95A3-5F689BEA108D}" type="presParOf" srcId="{7483BA52-0D17-4769-9FEB-59BD83FC3D5C}" destId="{EB53EED8-0497-4338-B0A8-E78430A6BCEF}" srcOrd="0" destOrd="0" presId="urn:microsoft.com/office/officeart/2005/8/layout/vList3"/>
    <dgm:cxn modelId="{5F1AA32A-0544-4C85-94AE-740E6B54BC81}" type="presParOf" srcId="{7483BA52-0D17-4769-9FEB-59BD83FC3D5C}" destId="{8B3024BB-B14D-4A90-942F-BC5ABC7A6C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0C11A-F498-4F20-A880-4D64A2C2C2C4}" type="doc">
      <dgm:prSet loTypeId="urn:microsoft.com/office/officeart/2005/8/layout/vList3" loCatId="picture" qsTypeId="urn:microsoft.com/office/officeart/2005/8/quickstyle/simple1" qsCatId="simple" csTypeId="urn:microsoft.com/office/officeart/2005/8/colors/colorful4" csCatId="colorful" phldr="1"/>
      <dgm:spPr/>
    </dgm:pt>
    <dgm:pt modelId="{A134670B-4207-4185-A07E-1347968F954A}">
      <dgm:prSet phldrT="[Текст]"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функциональные СППР</a:t>
          </a:r>
          <a:endParaRPr lang="ru-RU" dirty="0"/>
        </a:p>
      </dgm:t>
    </dgm:pt>
    <dgm:pt modelId="{EA681230-F1D5-4796-82BA-D5B4FCEDCBBE}" type="parTrans" cxnId="{BFA32558-844C-48B0-A091-5D9F6D05A581}">
      <dgm:prSet/>
      <dgm:spPr/>
      <dgm:t>
        <a:bodyPr/>
        <a:lstStyle/>
        <a:p>
          <a:endParaRPr lang="ru-RU"/>
        </a:p>
      </dgm:t>
    </dgm:pt>
    <dgm:pt modelId="{4C7928EF-B159-47DA-B876-E39473E4AAC9}" type="sibTrans" cxnId="{BFA32558-844C-48B0-A091-5D9F6D05A581}">
      <dgm:prSet/>
      <dgm:spPr/>
      <dgm:t>
        <a:bodyPr/>
        <a:lstStyle/>
        <a:p>
          <a:endParaRPr lang="ru-RU"/>
        </a:p>
      </dgm:t>
    </dgm:pt>
    <dgm:pt modelId="{AC528D7B-9886-4310-BBC4-9A299553B7DA}">
      <dgm:prSet phldrT="[Текст]"/>
      <dgm:spPr/>
      <dgm:t>
        <a:bodyPr/>
        <a:lstStyle/>
        <a:p>
          <a:r>
            <a:rPr lang="ru-RU" b="0" strike="noStrike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 с независимыми витринами данных</a:t>
          </a:r>
          <a:endParaRPr lang="ru-RU" dirty="0"/>
        </a:p>
      </dgm:t>
    </dgm:pt>
    <dgm:pt modelId="{4FE0190C-54AD-4D99-BB7B-64E31392B662}" type="parTrans" cxnId="{A8BEC2DB-63AC-4D6F-8AFB-F1ECE2D6C73A}">
      <dgm:prSet/>
      <dgm:spPr/>
      <dgm:t>
        <a:bodyPr/>
        <a:lstStyle/>
        <a:p>
          <a:endParaRPr lang="ru-RU"/>
        </a:p>
      </dgm:t>
    </dgm:pt>
    <dgm:pt modelId="{A91A9FFD-5D5E-42E0-BD69-3651806E0539}" type="sibTrans" cxnId="{A8BEC2DB-63AC-4D6F-8AFB-F1ECE2D6C73A}">
      <dgm:prSet/>
      <dgm:spPr/>
      <dgm:t>
        <a:bodyPr/>
        <a:lstStyle/>
        <a:p>
          <a:endParaRPr lang="ru-RU"/>
        </a:p>
      </dgm:t>
    </dgm:pt>
    <dgm:pt modelId="{3C2B1718-5A4B-43D7-B84A-9E3C218D9011}">
      <dgm:prSet phldrT="[Текст]"/>
      <dgm:spPr/>
      <dgm:t>
        <a:bodyPr/>
        <a:lstStyle/>
        <a:p>
          <a:r>
            <a:rPr lang="ru-RU" b="0" strike="noStrike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 на основе двухуровневых хранилищ данных</a:t>
          </a:r>
          <a:endParaRPr lang="ru-RU" dirty="0"/>
        </a:p>
      </dgm:t>
    </dgm:pt>
    <dgm:pt modelId="{F82D8126-0BA9-42AC-B595-458A7FE47C52}" type="parTrans" cxnId="{1D2D28B8-826E-4BDE-8CB6-CC2B5C5F1F4E}">
      <dgm:prSet/>
      <dgm:spPr/>
      <dgm:t>
        <a:bodyPr/>
        <a:lstStyle/>
        <a:p>
          <a:endParaRPr lang="ru-RU"/>
        </a:p>
      </dgm:t>
    </dgm:pt>
    <dgm:pt modelId="{5A8F9668-3467-4FB1-A53B-A96646DBFB54}" type="sibTrans" cxnId="{1D2D28B8-826E-4BDE-8CB6-CC2B5C5F1F4E}">
      <dgm:prSet/>
      <dgm:spPr/>
      <dgm:t>
        <a:bodyPr/>
        <a:lstStyle/>
        <a:p>
          <a:endParaRPr lang="ru-RU"/>
        </a:p>
      </dgm:t>
    </dgm:pt>
    <dgm:pt modelId="{9387F8B7-A811-42DB-A71F-9A4F7AE91F3E}">
      <dgm:prSet/>
      <dgm:spPr/>
      <dgm:t>
        <a:bodyPr/>
        <a:lstStyle/>
        <a:p>
          <a:r>
            <a:rPr lang="ru-RU" b="0" strike="noStrike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 на основе трехуровневых хранилищ данных</a:t>
          </a:r>
          <a:endParaRPr lang="ru-RU" dirty="0"/>
        </a:p>
      </dgm:t>
    </dgm:pt>
    <dgm:pt modelId="{2E50DF81-B025-4288-A8C4-5FD911197F97}" type="parTrans" cxnId="{6BE3E45A-0F64-4E31-B327-6AC124C9BDB2}">
      <dgm:prSet/>
      <dgm:spPr/>
      <dgm:t>
        <a:bodyPr/>
        <a:lstStyle/>
        <a:p>
          <a:endParaRPr lang="ru-RU"/>
        </a:p>
      </dgm:t>
    </dgm:pt>
    <dgm:pt modelId="{17317416-D210-4734-996C-5FC0E99FDAE9}" type="sibTrans" cxnId="{6BE3E45A-0F64-4E31-B327-6AC124C9BDB2}">
      <dgm:prSet/>
      <dgm:spPr/>
      <dgm:t>
        <a:bodyPr/>
        <a:lstStyle/>
        <a:p>
          <a:endParaRPr lang="ru-RU"/>
        </a:p>
      </dgm:t>
    </dgm:pt>
    <dgm:pt modelId="{9691AF65-19BE-41A9-8642-13E0083D27FA}" type="pres">
      <dgm:prSet presAssocID="{7C40C11A-F498-4F20-A880-4D64A2C2C2C4}" presName="linearFlow" presStyleCnt="0">
        <dgm:presLayoutVars>
          <dgm:dir/>
          <dgm:resizeHandles val="exact"/>
        </dgm:presLayoutVars>
      </dgm:prSet>
      <dgm:spPr/>
    </dgm:pt>
    <dgm:pt modelId="{50EE9ED4-664A-45B5-B00F-F188AC813BBD}" type="pres">
      <dgm:prSet presAssocID="{A134670B-4207-4185-A07E-1347968F954A}" presName="composite" presStyleCnt="0"/>
      <dgm:spPr/>
    </dgm:pt>
    <dgm:pt modelId="{92C95A03-3F8A-43A8-B779-0FCAAAE4D524}" type="pres">
      <dgm:prSet presAssocID="{A134670B-4207-4185-A07E-1347968F954A}" presName="imgShp" presStyleLbl="fgImgPlace1" presStyleIdx="0" presStyleCnt="4"/>
      <dgm:spPr/>
    </dgm:pt>
    <dgm:pt modelId="{66C36F53-C7D4-405A-BD80-AE3E92F98116}" type="pres">
      <dgm:prSet presAssocID="{A134670B-4207-4185-A07E-1347968F954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30D410-2645-4EBA-88E2-88E7BA13FE7E}" type="pres">
      <dgm:prSet presAssocID="{4C7928EF-B159-47DA-B876-E39473E4AAC9}" presName="spacing" presStyleCnt="0"/>
      <dgm:spPr/>
    </dgm:pt>
    <dgm:pt modelId="{987F404A-4AB7-4539-87B5-4A311FDF912D}" type="pres">
      <dgm:prSet presAssocID="{AC528D7B-9886-4310-BBC4-9A299553B7DA}" presName="composite" presStyleCnt="0"/>
      <dgm:spPr/>
    </dgm:pt>
    <dgm:pt modelId="{5D6FE643-23AA-4DAC-B4E3-FDF135004CA9}" type="pres">
      <dgm:prSet presAssocID="{AC528D7B-9886-4310-BBC4-9A299553B7DA}" presName="imgShp" presStyleLbl="fgImgPlace1" presStyleIdx="1" presStyleCnt="4"/>
      <dgm:spPr/>
    </dgm:pt>
    <dgm:pt modelId="{2D5461BD-995F-4DBE-81E9-4879F98A66CA}" type="pres">
      <dgm:prSet presAssocID="{AC528D7B-9886-4310-BBC4-9A299553B7DA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0D0D79-50FC-4D43-8DAA-463338F1525C}" type="pres">
      <dgm:prSet presAssocID="{A91A9FFD-5D5E-42E0-BD69-3651806E0539}" presName="spacing" presStyleCnt="0"/>
      <dgm:spPr/>
    </dgm:pt>
    <dgm:pt modelId="{9A6F49A2-CB89-4D58-B643-268FA1B6E247}" type="pres">
      <dgm:prSet presAssocID="{3C2B1718-5A4B-43D7-B84A-9E3C218D9011}" presName="composite" presStyleCnt="0"/>
      <dgm:spPr/>
    </dgm:pt>
    <dgm:pt modelId="{634686D3-527B-4E5C-BEC2-53B4BC218F3A}" type="pres">
      <dgm:prSet presAssocID="{3C2B1718-5A4B-43D7-B84A-9E3C218D9011}" presName="imgShp" presStyleLbl="fgImgPlace1" presStyleIdx="2" presStyleCnt="4"/>
      <dgm:spPr/>
    </dgm:pt>
    <dgm:pt modelId="{68233CA4-EF5C-4E5E-844B-BC0177857524}" type="pres">
      <dgm:prSet presAssocID="{3C2B1718-5A4B-43D7-B84A-9E3C218D901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52DA3E-2595-4E36-9CC9-A2DF6992CE3A}" type="pres">
      <dgm:prSet presAssocID="{5A8F9668-3467-4FB1-A53B-A96646DBFB54}" presName="spacing" presStyleCnt="0"/>
      <dgm:spPr/>
    </dgm:pt>
    <dgm:pt modelId="{EE96CF3A-DEED-409A-8A6E-551D91F989BC}" type="pres">
      <dgm:prSet presAssocID="{9387F8B7-A811-42DB-A71F-9A4F7AE91F3E}" presName="composite" presStyleCnt="0"/>
      <dgm:spPr/>
    </dgm:pt>
    <dgm:pt modelId="{109217F2-2030-4A10-A6B9-6B251A33654C}" type="pres">
      <dgm:prSet presAssocID="{9387F8B7-A811-42DB-A71F-9A4F7AE91F3E}" presName="imgShp" presStyleLbl="fgImgPlace1" presStyleIdx="3" presStyleCnt="4"/>
      <dgm:spPr/>
    </dgm:pt>
    <dgm:pt modelId="{B7733B83-6F08-4E57-A2FD-DD719C8A21D5}" type="pres">
      <dgm:prSet presAssocID="{9387F8B7-A811-42DB-A71F-9A4F7AE91F3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43A7AE-9194-4F29-B1E3-407B49A59C83}" type="presOf" srcId="{7C40C11A-F498-4F20-A880-4D64A2C2C2C4}" destId="{9691AF65-19BE-41A9-8642-13E0083D27FA}" srcOrd="0" destOrd="0" presId="urn:microsoft.com/office/officeart/2005/8/layout/vList3"/>
    <dgm:cxn modelId="{6BE3E45A-0F64-4E31-B327-6AC124C9BDB2}" srcId="{7C40C11A-F498-4F20-A880-4D64A2C2C2C4}" destId="{9387F8B7-A811-42DB-A71F-9A4F7AE91F3E}" srcOrd="3" destOrd="0" parTransId="{2E50DF81-B025-4288-A8C4-5FD911197F97}" sibTransId="{17317416-D210-4734-996C-5FC0E99FDAE9}"/>
    <dgm:cxn modelId="{A82EE505-369E-42A3-B584-D825A045DC35}" type="presOf" srcId="{3C2B1718-5A4B-43D7-B84A-9E3C218D9011}" destId="{68233CA4-EF5C-4E5E-844B-BC0177857524}" srcOrd="0" destOrd="0" presId="urn:microsoft.com/office/officeart/2005/8/layout/vList3"/>
    <dgm:cxn modelId="{A8BEC2DB-63AC-4D6F-8AFB-F1ECE2D6C73A}" srcId="{7C40C11A-F498-4F20-A880-4D64A2C2C2C4}" destId="{AC528D7B-9886-4310-BBC4-9A299553B7DA}" srcOrd="1" destOrd="0" parTransId="{4FE0190C-54AD-4D99-BB7B-64E31392B662}" sibTransId="{A91A9FFD-5D5E-42E0-BD69-3651806E0539}"/>
    <dgm:cxn modelId="{DAB2B469-4235-4031-BC67-1B36FB65DECB}" type="presOf" srcId="{AC528D7B-9886-4310-BBC4-9A299553B7DA}" destId="{2D5461BD-995F-4DBE-81E9-4879F98A66CA}" srcOrd="0" destOrd="0" presId="urn:microsoft.com/office/officeart/2005/8/layout/vList3"/>
    <dgm:cxn modelId="{BFA32558-844C-48B0-A091-5D9F6D05A581}" srcId="{7C40C11A-F498-4F20-A880-4D64A2C2C2C4}" destId="{A134670B-4207-4185-A07E-1347968F954A}" srcOrd="0" destOrd="0" parTransId="{EA681230-F1D5-4796-82BA-D5B4FCEDCBBE}" sibTransId="{4C7928EF-B159-47DA-B876-E39473E4AAC9}"/>
    <dgm:cxn modelId="{BFECD7BA-B57D-4844-BC93-252D8A785DDB}" type="presOf" srcId="{9387F8B7-A811-42DB-A71F-9A4F7AE91F3E}" destId="{B7733B83-6F08-4E57-A2FD-DD719C8A21D5}" srcOrd="0" destOrd="0" presId="urn:microsoft.com/office/officeart/2005/8/layout/vList3"/>
    <dgm:cxn modelId="{311D6584-490F-4E94-878B-31F466FD24D4}" type="presOf" srcId="{A134670B-4207-4185-A07E-1347968F954A}" destId="{66C36F53-C7D4-405A-BD80-AE3E92F98116}" srcOrd="0" destOrd="0" presId="urn:microsoft.com/office/officeart/2005/8/layout/vList3"/>
    <dgm:cxn modelId="{1D2D28B8-826E-4BDE-8CB6-CC2B5C5F1F4E}" srcId="{7C40C11A-F498-4F20-A880-4D64A2C2C2C4}" destId="{3C2B1718-5A4B-43D7-B84A-9E3C218D9011}" srcOrd="2" destOrd="0" parTransId="{F82D8126-0BA9-42AC-B595-458A7FE47C52}" sibTransId="{5A8F9668-3467-4FB1-A53B-A96646DBFB54}"/>
    <dgm:cxn modelId="{D7895966-57EC-4B16-A0F3-0C73C3D3AFF4}" type="presParOf" srcId="{9691AF65-19BE-41A9-8642-13E0083D27FA}" destId="{50EE9ED4-664A-45B5-B00F-F188AC813BBD}" srcOrd="0" destOrd="0" presId="urn:microsoft.com/office/officeart/2005/8/layout/vList3"/>
    <dgm:cxn modelId="{D5861621-9B1A-41CC-98A4-551B1CB9F946}" type="presParOf" srcId="{50EE9ED4-664A-45B5-B00F-F188AC813BBD}" destId="{92C95A03-3F8A-43A8-B779-0FCAAAE4D524}" srcOrd="0" destOrd="0" presId="urn:microsoft.com/office/officeart/2005/8/layout/vList3"/>
    <dgm:cxn modelId="{87BF85EB-6307-4692-9386-537DE35D4817}" type="presParOf" srcId="{50EE9ED4-664A-45B5-B00F-F188AC813BBD}" destId="{66C36F53-C7D4-405A-BD80-AE3E92F98116}" srcOrd="1" destOrd="0" presId="urn:microsoft.com/office/officeart/2005/8/layout/vList3"/>
    <dgm:cxn modelId="{1F82E02C-B9EC-474F-BC4D-31D1EFFE5BD3}" type="presParOf" srcId="{9691AF65-19BE-41A9-8642-13E0083D27FA}" destId="{DA30D410-2645-4EBA-88E2-88E7BA13FE7E}" srcOrd="1" destOrd="0" presId="urn:microsoft.com/office/officeart/2005/8/layout/vList3"/>
    <dgm:cxn modelId="{8A0AFCB9-9037-4BF0-BB07-A922CB9207D2}" type="presParOf" srcId="{9691AF65-19BE-41A9-8642-13E0083D27FA}" destId="{987F404A-4AB7-4539-87B5-4A311FDF912D}" srcOrd="2" destOrd="0" presId="urn:microsoft.com/office/officeart/2005/8/layout/vList3"/>
    <dgm:cxn modelId="{5DC04057-C07E-4538-BF39-CA9BAB002C33}" type="presParOf" srcId="{987F404A-4AB7-4539-87B5-4A311FDF912D}" destId="{5D6FE643-23AA-4DAC-B4E3-FDF135004CA9}" srcOrd="0" destOrd="0" presId="urn:microsoft.com/office/officeart/2005/8/layout/vList3"/>
    <dgm:cxn modelId="{29F0821C-0887-47CB-B1B6-5D69ABB589D4}" type="presParOf" srcId="{987F404A-4AB7-4539-87B5-4A311FDF912D}" destId="{2D5461BD-995F-4DBE-81E9-4879F98A66CA}" srcOrd="1" destOrd="0" presId="urn:microsoft.com/office/officeart/2005/8/layout/vList3"/>
    <dgm:cxn modelId="{611555A4-6F2C-4BF4-BD0F-387ABCE0BB72}" type="presParOf" srcId="{9691AF65-19BE-41A9-8642-13E0083D27FA}" destId="{D20D0D79-50FC-4D43-8DAA-463338F1525C}" srcOrd="3" destOrd="0" presId="urn:microsoft.com/office/officeart/2005/8/layout/vList3"/>
    <dgm:cxn modelId="{FC4D37D1-8E69-4DE0-9425-63C47FF3F5D4}" type="presParOf" srcId="{9691AF65-19BE-41A9-8642-13E0083D27FA}" destId="{9A6F49A2-CB89-4D58-B643-268FA1B6E247}" srcOrd="4" destOrd="0" presId="urn:microsoft.com/office/officeart/2005/8/layout/vList3"/>
    <dgm:cxn modelId="{3F12A485-C04E-4DE1-B5FF-D6F59AAFB9DF}" type="presParOf" srcId="{9A6F49A2-CB89-4D58-B643-268FA1B6E247}" destId="{634686D3-527B-4E5C-BEC2-53B4BC218F3A}" srcOrd="0" destOrd="0" presId="urn:microsoft.com/office/officeart/2005/8/layout/vList3"/>
    <dgm:cxn modelId="{FA93FFAC-24EB-4CF1-B620-7B1826A7231F}" type="presParOf" srcId="{9A6F49A2-CB89-4D58-B643-268FA1B6E247}" destId="{68233CA4-EF5C-4E5E-844B-BC0177857524}" srcOrd="1" destOrd="0" presId="urn:microsoft.com/office/officeart/2005/8/layout/vList3"/>
    <dgm:cxn modelId="{893A6CBE-C492-4855-BF35-34FD016176B2}" type="presParOf" srcId="{9691AF65-19BE-41A9-8642-13E0083D27FA}" destId="{2352DA3E-2595-4E36-9CC9-A2DF6992CE3A}" srcOrd="5" destOrd="0" presId="urn:microsoft.com/office/officeart/2005/8/layout/vList3"/>
    <dgm:cxn modelId="{218B21A0-B4AA-4F2B-B867-5F18DAE8071D}" type="presParOf" srcId="{9691AF65-19BE-41A9-8642-13E0083D27FA}" destId="{EE96CF3A-DEED-409A-8A6E-551D91F989BC}" srcOrd="6" destOrd="0" presId="urn:microsoft.com/office/officeart/2005/8/layout/vList3"/>
    <dgm:cxn modelId="{2C9DCCB3-CE90-4FA7-8F87-D31BE9636C81}" type="presParOf" srcId="{EE96CF3A-DEED-409A-8A6E-551D91F989BC}" destId="{109217F2-2030-4A10-A6B9-6B251A33654C}" srcOrd="0" destOrd="0" presId="urn:microsoft.com/office/officeart/2005/8/layout/vList3"/>
    <dgm:cxn modelId="{7AF9049F-3838-4130-96A2-79F5332B1949}" type="presParOf" srcId="{EE96CF3A-DEED-409A-8A6E-551D91F989BC}" destId="{B7733B83-6F08-4E57-A2FD-DD719C8A21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9C93D-C6EF-4D9F-AAAD-C686A7F6FF74}">
      <dsp:nvSpPr>
        <dsp:cNvPr id="0" name=""/>
        <dsp:cNvSpPr/>
      </dsp:nvSpPr>
      <dsp:spPr>
        <a:xfrm rot="10800000">
          <a:off x="1395285" y="250"/>
          <a:ext cx="4690872" cy="854997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распознавание проблемы</a:t>
          </a:r>
          <a:r>
            <a:rPr lang="en-US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250"/>
        <a:ext cx="4477123" cy="854997"/>
      </dsp:txXfrm>
    </dsp:sp>
    <dsp:sp modelId="{68BBE84A-A49E-49CF-992E-CB095266EB13}">
      <dsp:nvSpPr>
        <dsp:cNvPr id="0" name=""/>
        <dsp:cNvSpPr/>
      </dsp:nvSpPr>
      <dsp:spPr>
        <a:xfrm>
          <a:off x="967786" y="250"/>
          <a:ext cx="854997" cy="8549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EEF21-C957-436F-8A6A-40B4F9B6E1C6}">
      <dsp:nvSpPr>
        <dsp:cNvPr id="0" name=""/>
        <dsp:cNvSpPr/>
      </dsp:nvSpPr>
      <dsp:spPr>
        <a:xfrm rot="10800000">
          <a:off x="1395285" y="1110471"/>
          <a:ext cx="4690872" cy="854997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выбор наилучшей альтернативы</a:t>
          </a:r>
          <a:r>
            <a:rPr lang="en-US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1110471"/>
        <a:ext cx="4477123" cy="854997"/>
      </dsp:txXfrm>
    </dsp:sp>
    <dsp:sp modelId="{B14C3ED6-2F9C-4507-9856-B848D697BD52}">
      <dsp:nvSpPr>
        <dsp:cNvPr id="0" name=""/>
        <dsp:cNvSpPr/>
      </dsp:nvSpPr>
      <dsp:spPr>
        <a:xfrm>
          <a:off x="967786" y="1110471"/>
          <a:ext cx="854997" cy="854997"/>
        </a:xfrm>
        <a:prstGeom prst="ellipse">
          <a:avLst/>
        </a:prstGeom>
        <a:solidFill>
          <a:schemeClr val="accent4">
            <a:tint val="50000"/>
            <a:hueOff val="-1327094"/>
            <a:satOff val="7537"/>
            <a:lumOff val="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D4B1-19C8-474E-A83D-C29CAC9AE233}">
      <dsp:nvSpPr>
        <dsp:cNvPr id="0" name=""/>
        <dsp:cNvSpPr/>
      </dsp:nvSpPr>
      <dsp:spPr>
        <a:xfrm rot="10800000">
          <a:off x="1395285" y="2220692"/>
          <a:ext cx="4690872" cy="854997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генерирование и анализ альтернативы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2220692"/>
        <a:ext cx="4477123" cy="854997"/>
      </dsp:txXfrm>
    </dsp:sp>
    <dsp:sp modelId="{DF559519-CB54-4E1B-89D6-E919AF02D585}">
      <dsp:nvSpPr>
        <dsp:cNvPr id="0" name=""/>
        <dsp:cNvSpPr/>
      </dsp:nvSpPr>
      <dsp:spPr>
        <a:xfrm>
          <a:off x="967786" y="2220692"/>
          <a:ext cx="854997" cy="854997"/>
        </a:xfrm>
        <a:prstGeom prst="ellipse">
          <a:avLst/>
        </a:prstGeom>
        <a:solidFill>
          <a:schemeClr val="accent4">
            <a:tint val="50000"/>
            <a:hueOff val="-2654188"/>
            <a:satOff val="15073"/>
            <a:lumOff val="1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A175A-0284-4302-9A32-04E8696625B1}">
      <dsp:nvSpPr>
        <dsp:cNvPr id="0" name=""/>
        <dsp:cNvSpPr/>
      </dsp:nvSpPr>
      <dsp:spPr>
        <a:xfrm rot="10800000">
          <a:off x="1395285" y="3330913"/>
          <a:ext cx="4690872" cy="854997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03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реализации решений</a:t>
          </a:r>
          <a:r>
            <a:rPr lang="en-US" sz="25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09034" y="3330913"/>
        <a:ext cx="4477123" cy="854997"/>
      </dsp:txXfrm>
    </dsp:sp>
    <dsp:sp modelId="{251608ED-6C37-48BE-A67F-7C355C58BF14}">
      <dsp:nvSpPr>
        <dsp:cNvPr id="0" name=""/>
        <dsp:cNvSpPr/>
      </dsp:nvSpPr>
      <dsp:spPr>
        <a:xfrm>
          <a:off x="967786" y="3330913"/>
          <a:ext cx="854997" cy="854997"/>
        </a:xfrm>
        <a:prstGeom prst="ellipse">
          <a:avLst/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8044-3244-4621-8390-F11B61234373}">
      <dsp:nvSpPr>
        <dsp:cNvPr id="0" name=""/>
        <dsp:cNvSpPr/>
      </dsp:nvSpPr>
      <dsp:spPr>
        <a:xfrm rot="10800000">
          <a:off x="1278727" y="500"/>
          <a:ext cx="4686045" cy="39363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анализ предметов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77135" y="500"/>
        <a:ext cx="4587637" cy="393632"/>
      </dsp:txXfrm>
    </dsp:sp>
    <dsp:sp modelId="{6C94B72E-3799-4E54-8315-8D839C3BEFC8}">
      <dsp:nvSpPr>
        <dsp:cNvPr id="0" name=""/>
        <dsp:cNvSpPr/>
      </dsp:nvSpPr>
      <dsp:spPr>
        <a:xfrm>
          <a:off x="1081911" y="500"/>
          <a:ext cx="393632" cy="39363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90511-9024-47F4-BC80-36881D0659BF}">
      <dsp:nvSpPr>
        <dsp:cNvPr id="0" name=""/>
        <dsp:cNvSpPr/>
      </dsp:nvSpPr>
      <dsp:spPr>
        <a:xfrm rot="10800000">
          <a:off x="1278727" y="511634"/>
          <a:ext cx="4686045" cy="393632"/>
        </a:xfrm>
        <a:prstGeom prst="homePlate">
          <a:avLst/>
        </a:prstGeom>
        <a:solidFill>
          <a:schemeClr val="accent4">
            <a:hueOff val="-558096"/>
            <a:satOff val="3362"/>
            <a:lumOff val="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идентификация зависимостей</a:t>
          </a:r>
          <a:endParaRPr lang="ru-RU" sz="1800" kern="1200" dirty="0"/>
        </a:p>
      </dsp:txBody>
      <dsp:txXfrm rot="10800000">
        <a:off x="1377135" y="511634"/>
        <a:ext cx="4587637" cy="393632"/>
      </dsp:txXfrm>
    </dsp:sp>
    <dsp:sp modelId="{1E5629E0-B593-45D0-8658-DFE66DAB3583}">
      <dsp:nvSpPr>
        <dsp:cNvPr id="0" name=""/>
        <dsp:cNvSpPr/>
      </dsp:nvSpPr>
      <dsp:spPr>
        <a:xfrm>
          <a:off x="1081911" y="511634"/>
          <a:ext cx="393632" cy="393632"/>
        </a:xfrm>
        <a:prstGeom prst="ellipse">
          <a:avLst/>
        </a:prstGeom>
        <a:solidFill>
          <a:schemeClr val="accent4">
            <a:tint val="50000"/>
            <a:hueOff val="-497660"/>
            <a:satOff val="2826"/>
            <a:lumOff val="2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65FF-44DB-42CB-83D8-8E598DAE217B}">
      <dsp:nvSpPr>
        <dsp:cNvPr id="0" name=""/>
        <dsp:cNvSpPr/>
      </dsp:nvSpPr>
      <dsp:spPr>
        <a:xfrm rot="10800000">
          <a:off x="1278727" y="1022768"/>
          <a:ext cx="4686045" cy="393632"/>
        </a:xfrm>
        <a:prstGeom prst="homePlate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чувствительности</a:t>
          </a:r>
          <a:endParaRPr lang="ru-RU" sz="1800" kern="1200" dirty="0"/>
        </a:p>
      </dsp:txBody>
      <dsp:txXfrm rot="10800000">
        <a:off x="1377135" y="1022768"/>
        <a:ext cx="4587637" cy="393632"/>
      </dsp:txXfrm>
    </dsp:sp>
    <dsp:sp modelId="{BC935173-AF08-46E3-B000-5903F507A82C}">
      <dsp:nvSpPr>
        <dsp:cNvPr id="0" name=""/>
        <dsp:cNvSpPr/>
      </dsp:nvSpPr>
      <dsp:spPr>
        <a:xfrm>
          <a:off x="1081911" y="1022768"/>
          <a:ext cx="393632" cy="393632"/>
        </a:xfrm>
        <a:prstGeom prst="ellipse">
          <a:avLst/>
        </a:prstGeom>
        <a:solidFill>
          <a:schemeClr val="accent4">
            <a:tint val="50000"/>
            <a:hueOff val="-995320"/>
            <a:satOff val="5652"/>
            <a:lumOff val="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E0029-9BC5-423C-9BD1-7C75647E3988}">
      <dsp:nvSpPr>
        <dsp:cNvPr id="0" name=""/>
        <dsp:cNvSpPr/>
      </dsp:nvSpPr>
      <dsp:spPr>
        <a:xfrm rot="10800000">
          <a:off x="1278727" y="1533902"/>
          <a:ext cx="4686045" cy="393632"/>
        </a:xfrm>
        <a:prstGeom prst="homePlate">
          <a:avLst/>
        </a:prstGeom>
        <a:solidFill>
          <a:schemeClr val="accent4">
            <a:hueOff val="-1674289"/>
            <a:satOff val="10087"/>
            <a:lumOff val="8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возможностей</a:t>
          </a:r>
          <a:endParaRPr lang="ru-RU" sz="1800" kern="1200" dirty="0"/>
        </a:p>
      </dsp:txBody>
      <dsp:txXfrm rot="10800000">
        <a:off x="1377135" y="1533902"/>
        <a:ext cx="4587637" cy="393632"/>
      </dsp:txXfrm>
    </dsp:sp>
    <dsp:sp modelId="{7432E753-1168-4FB1-8D02-AE0918A8E501}">
      <dsp:nvSpPr>
        <dsp:cNvPr id="0" name=""/>
        <dsp:cNvSpPr/>
      </dsp:nvSpPr>
      <dsp:spPr>
        <a:xfrm>
          <a:off x="1081911" y="1533902"/>
          <a:ext cx="393632" cy="393632"/>
        </a:xfrm>
        <a:prstGeom prst="ellipse">
          <a:avLst/>
        </a:prstGeom>
        <a:solidFill>
          <a:schemeClr val="accent4">
            <a:tint val="50000"/>
            <a:hueOff val="-1492981"/>
            <a:satOff val="8479"/>
            <a:lumOff val="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6AC01-7A37-468E-AD5F-473CD77EF2FD}">
      <dsp:nvSpPr>
        <dsp:cNvPr id="0" name=""/>
        <dsp:cNvSpPr/>
      </dsp:nvSpPr>
      <dsp:spPr>
        <a:xfrm rot="10800000">
          <a:off x="1278727" y="2045036"/>
          <a:ext cx="4686045" cy="393632"/>
        </a:xfrm>
        <a:prstGeom prst="homePlat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влияния</a:t>
          </a:r>
          <a:endParaRPr lang="ru-RU" sz="1800" kern="1200" dirty="0"/>
        </a:p>
      </dsp:txBody>
      <dsp:txXfrm rot="10800000">
        <a:off x="1377135" y="2045036"/>
        <a:ext cx="4587637" cy="393632"/>
      </dsp:txXfrm>
    </dsp:sp>
    <dsp:sp modelId="{936500EA-EEDF-4C2E-8276-93FF70357D90}">
      <dsp:nvSpPr>
        <dsp:cNvPr id="0" name=""/>
        <dsp:cNvSpPr/>
      </dsp:nvSpPr>
      <dsp:spPr>
        <a:xfrm>
          <a:off x="1081911" y="2045036"/>
          <a:ext cx="393632" cy="393632"/>
        </a:xfrm>
        <a:prstGeom prst="ellipse">
          <a:avLst/>
        </a:prstGeom>
        <a:solidFill>
          <a:schemeClr val="accent4">
            <a:tint val="50000"/>
            <a:hueOff val="-1990641"/>
            <a:satOff val="11305"/>
            <a:lumOff val="8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33EB1-BBBC-4E8D-9591-F48F8BC13F9A}">
      <dsp:nvSpPr>
        <dsp:cNvPr id="0" name=""/>
        <dsp:cNvSpPr/>
      </dsp:nvSpPr>
      <dsp:spPr>
        <a:xfrm rot="10800000">
          <a:off x="1278727" y="2556171"/>
          <a:ext cx="4686045" cy="393632"/>
        </a:xfrm>
        <a:prstGeom prst="homePlate">
          <a:avLst/>
        </a:prstGeom>
        <a:solidFill>
          <a:schemeClr val="accent4">
            <a:hueOff val="-2790481"/>
            <a:satOff val="16812"/>
            <a:lumOff val="13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данных</a:t>
          </a:r>
          <a:endParaRPr lang="ru-RU" sz="1800" kern="1200" dirty="0"/>
        </a:p>
      </dsp:txBody>
      <dsp:txXfrm rot="10800000">
        <a:off x="1377135" y="2556171"/>
        <a:ext cx="4587637" cy="393632"/>
      </dsp:txXfrm>
    </dsp:sp>
    <dsp:sp modelId="{009DD8C6-70FF-42A1-8815-E7E6C1B7241B}">
      <dsp:nvSpPr>
        <dsp:cNvPr id="0" name=""/>
        <dsp:cNvSpPr/>
      </dsp:nvSpPr>
      <dsp:spPr>
        <a:xfrm>
          <a:off x="1081911" y="2556171"/>
          <a:ext cx="393632" cy="393632"/>
        </a:xfrm>
        <a:prstGeom prst="ellipse">
          <a:avLst/>
        </a:prstGeom>
        <a:solidFill>
          <a:schemeClr val="accent4">
            <a:tint val="50000"/>
            <a:hueOff val="-2488301"/>
            <a:satOff val="14131"/>
            <a:lumOff val="11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BFA4C-FF61-4FD0-A06E-A5692FE2DA49}">
      <dsp:nvSpPr>
        <dsp:cNvPr id="0" name=""/>
        <dsp:cNvSpPr/>
      </dsp:nvSpPr>
      <dsp:spPr>
        <a:xfrm rot="10800000">
          <a:off x="1278727" y="3067305"/>
          <a:ext cx="4686045" cy="393632"/>
        </a:xfrm>
        <a:prstGeom prst="homePlate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сравнение и агрегирование</a:t>
          </a:r>
          <a:endParaRPr lang="ru-RU" sz="1800" kern="1200" dirty="0"/>
        </a:p>
      </dsp:txBody>
      <dsp:txXfrm rot="10800000">
        <a:off x="1377135" y="3067305"/>
        <a:ext cx="4587637" cy="393632"/>
      </dsp:txXfrm>
    </dsp:sp>
    <dsp:sp modelId="{C4D5609D-B20E-469B-89F6-D609C2E9BEF1}">
      <dsp:nvSpPr>
        <dsp:cNvPr id="0" name=""/>
        <dsp:cNvSpPr/>
      </dsp:nvSpPr>
      <dsp:spPr>
        <a:xfrm>
          <a:off x="1081911" y="3067305"/>
          <a:ext cx="393632" cy="393632"/>
        </a:xfrm>
        <a:prstGeom prst="ellipse">
          <a:avLst/>
        </a:prstGeom>
        <a:solidFill>
          <a:schemeClr val="accent4">
            <a:tint val="50000"/>
            <a:hueOff val="-2985961"/>
            <a:satOff val="16958"/>
            <a:lumOff val="13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C2461-93B3-4781-8254-844CA7A5252F}">
      <dsp:nvSpPr>
        <dsp:cNvPr id="0" name=""/>
        <dsp:cNvSpPr/>
      </dsp:nvSpPr>
      <dsp:spPr>
        <a:xfrm rot="10800000">
          <a:off x="1278727" y="3578439"/>
          <a:ext cx="4686045" cy="393632"/>
        </a:xfrm>
        <a:prstGeom prst="homePlate">
          <a:avLst/>
        </a:prstGeom>
        <a:solidFill>
          <a:schemeClr val="accent4">
            <a:hueOff val="-3906673"/>
            <a:satOff val="23537"/>
            <a:lumOff val="1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анализ рисков</a:t>
          </a:r>
          <a:endParaRPr lang="ru-RU" sz="1800" kern="1200" dirty="0"/>
        </a:p>
      </dsp:txBody>
      <dsp:txXfrm rot="10800000">
        <a:off x="1377135" y="3578439"/>
        <a:ext cx="4587637" cy="393632"/>
      </dsp:txXfrm>
    </dsp:sp>
    <dsp:sp modelId="{BEAE4B6D-BB88-4D00-9586-4626C6B16D4E}">
      <dsp:nvSpPr>
        <dsp:cNvPr id="0" name=""/>
        <dsp:cNvSpPr/>
      </dsp:nvSpPr>
      <dsp:spPr>
        <a:xfrm>
          <a:off x="1081911" y="3578439"/>
          <a:ext cx="393632" cy="393632"/>
        </a:xfrm>
        <a:prstGeom prst="ellipse">
          <a:avLst/>
        </a:prstGeom>
        <a:solidFill>
          <a:schemeClr val="accent4">
            <a:tint val="50000"/>
            <a:hueOff val="-3483621"/>
            <a:satOff val="19784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3D9E8-2AB6-4B17-B5C3-0E25CF208D6E}">
      <dsp:nvSpPr>
        <dsp:cNvPr id="0" name=""/>
        <dsp:cNvSpPr/>
      </dsp:nvSpPr>
      <dsp:spPr>
        <a:xfrm rot="10800000">
          <a:off x="1278727" y="4089573"/>
          <a:ext cx="4686045" cy="393632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58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оптимизация</a:t>
          </a:r>
          <a:endParaRPr lang="ru-RU" sz="1800" kern="1200" dirty="0"/>
        </a:p>
      </dsp:txBody>
      <dsp:txXfrm rot="10800000">
        <a:off x="1377135" y="4089573"/>
        <a:ext cx="4587637" cy="393632"/>
      </dsp:txXfrm>
    </dsp:sp>
    <dsp:sp modelId="{B1BD863D-055E-4FEA-8059-036FEB63BA31}">
      <dsp:nvSpPr>
        <dsp:cNvPr id="0" name=""/>
        <dsp:cNvSpPr/>
      </dsp:nvSpPr>
      <dsp:spPr>
        <a:xfrm>
          <a:off x="1081911" y="4089573"/>
          <a:ext cx="393632" cy="393632"/>
        </a:xfrm>
        <a:prstGeom prst="ellipse">
          <a:avLst/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80E3F-74D0-4DC7-8541-A58C1976901F}">
      <dsp:nvSpPr>
        <dsp:cNvPr id="0" name=""/>
        <dsp:cNvSpPr/>
      </dsp:nvSpPr>
      <dsp:spPr>
        <a:xfrm rot="10800000">
          <a:off x="1302185" y="3373"/>
          <a:ext cx="4497831" cy="67709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модельно-ориентированные СППР</a:t>
          </a:r>
          <a:endParaRPr lang="ru-RU" sz="1900" kern="1200" dirty="0">
            <a:solidFill>
              <a:schemeClr val="bg1"/>
            </a:solidFill>
          </a:endParaRPr>
        </a:p>
      </dsp:txBody>
      <dsp:txXfrm rot="10800000">
        <a:off x="1471458" y="3373"/>
        <a:ext cx="4328558" cy="677092"/>
      </dsp:txXfrm>
    </dsp:sp>
    <dsp:sp modelId="{9A4A0E51-EBF4-4EA4-AFF4-3A6B81883383}">
      <dsp:nvSpPr>
        <dsp:cNvPr id="0" name=""/>
        <dsp:cNvSpPr/>
      </dsp:nvSpPr>
      <dsp:spPr>
        <a:xfrm>
          <a:off x="963639" y="3373"/>
          <a:ext cx="677092" cy="67709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DC0D2-910C-4044-A62B-F0EA635FE1D2}">
      <dsp:nvSpPr>
        <dsp:cNvPr id="0" name=""/>
        <dsp:cNvSpPr/>
      </dsp:nvSpPr>
      <dsp:spPr>
        <a:xfrm rot="10800000">
          <a:off x="1302185" y="882583"/>
          <a:ext cx="4497831" cy="677092"/>
        </a:xfrm>
        <a:prstGeom prst="homePlate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dirty="0" err="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коммуникационно</a:t>
          </a:r>
          <a:r>
            <a:rPr lang="ru-RU" sz="19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-ориентированные СППР</a:t>
          </a:r>
          <a:endParaRPr lang="ru-RU" sz="1900" kern="1200" dirty="0">
            <a:solidFill>
              <a:schemeClr val="bg1"/>
            </a:solidFill>
          </a:endParaRPr>
        </a:p>
      </dsp:txBody>
      <dsp:txXfrm rot="10800000">
        <a:off x="1471458" y="882583"/>
        <a:ext cx="4328558" cy="677092"/>
      </dsp:txXfrm>
    </dsp:sp>
    <dsp:sp modelId="{C354A747-937D-4D2D-AAF1-05B1EB72A5D2}">
      <dsp:nvSpPr>
        <dsp:cNvPr id="0" name=""/>
        <dsp:cNvSpPr/>
      </dsp:nvSpPr>
      <dsp:spPr>
        <a:xfrm>
          <a:off x="963639" y="882583"/>
          <a:ext cx="677092" cy="677092"/>
        </a:xfrm>
        <a:prstGeom prst="ellipse">
          <a:avLst/>
        </a:prstGeom>
        <a:solidFill>
          <a:schemeClr val="accent4">
            <a:tint val="50000"/>
            <a:hueOff val="-995320"/>
            <a:satOff val="5652"/>
            <a:lumOff val="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C183-C006-4E62-9862-131E7C2582AE}">
      <dsp:nvSpPr>
        <dsp:cNvPr id="0" name=""/>
        <dsp:cNvSpPr/>
      </dsp:nvSpPr>
      <dsp:spPr>
        <a:xfrm rot="10800000">
          <a:off x="1302185" y="1761792"/>
          <a:ext cx="4497831" cy="677092"/>
        </a:xfrm>
        <a:prstGeom prst="homePlat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СППР, ориентированные на данные</a:t>
          </a:r>
          <a:endParaRPr lang="ru-RU" sz="1900" kern="1200" dirty="0">
            <a:solidFill>
              <a:schemeClr val="bg1"/>
            </a:solidFill>
          </a:endParaRPr>
        </a:p>
      </dsp:txBody>
      <dsp:txXfrm rot="10800000">
        <a:off x="1471458" y="1761792"/>
        <a:ext cx="4328558" cy="677092"/>
      </dsp:txXfrm>
    </dsp:sp>
    <dsp:sp modelId="{2BEDBDC2-3896-4CAA-9991-99E128DEE861}">
      <dsp:nvSpPr>
        <dsp:cNvPr id="0" name=""/>
        <dsp:cNvSpPr/>
      </dsp:nvSpPr>
      <dsp:spPr>
        <a:xfrm>
          <a:off x="963639" y="1761792"/>
          <a:ext cx="677092" cy="677092"/>
        </a:xfrm>
        <a:prstGeom prst="ellipse">
          <a:avLst/>
        </a:prstGeom>
        <a:solidFill>
          <a:schemeClr val="accent4">
            <a:tint val="50000"/>
            <a:hueOff val="-1990641"/>
            <a:satOff val="11305"/>
            <a:lumOff val="8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BCB8-317E-4AD5-9424-ECD97BC02BF4}">
      <dsp:nvSpPr>
        <dsp:cNvPr id="0" name=""/>
        <dsp:cNvSpPr/>
      </dsp:nvSpPr>
      <dsp:spPr>
        <a:xfrm rot="10800000">
          <a:off x="1302185" y="2641001"/>
          <a:ext cx="4497831" cy="677092"/>
        </a:xfrm>
        <a:prstGeom prst="homePlate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СППР, ориентированные на документы</a:t>
          </a:r>
          <a:endParaRPr lang="ru-RU" sz="1900" kern="1200">
            <a:solidFill>
              <a:schemeClr val="bg1"/>
            </a:solidFill>
          </a:endParaRPr>
        </a:p>
      </dsp:txBody>
      <dsp:txXfrm rot="10800000">
        <a:off x="1471458" y="2641001"/>
        <a:ext cx="4328558" cy="677092"/>
      </dsp:txXfrm>
    </dsp:sp>
    <dsp:sp modelId="{2A8578DF-7B33-4F51-888C-B71702DAC51E}">
      <dsp:nvSpPr>
        <dsp:cNvPr id="0" name=""/>
        <dsp:cNvSpPr/>
      </dsp:nvSpPr>
      <dsp:spPr>
        <a:xfrm>
          <a:off x="963639" y="2641001"/>
          <a:ext cx="677092" cy="677092"/>
        </a:xfrm>
        <a:prstGeom prst="ellipse">
          <a:avLst/>
        </a:prstGeom>
        <a:solidFill>
          <a:schemeClr val="accent4">
            <a:tint val="50000"/>
            <a:hueOff val="-2985961"/>
            <a:satOff val="16958"/>
            <a:lumOff val="13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024BB-B14D-4A90-942F-BC5ABC7A6CCF}">
      <dsp:nvSpPr>
        <dsp:cNvPr id="0" name=""/>
        <dsp:cNvSpPr/>
      </dsp:nvSpPr>
      <dsp:spPr>
        <a:xfrm rot="10800000">
          <a:off x="1302185" y="3520211"/>
          <a:ext cx="4497831" cy="677092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СППР, ориентированные на знания</a:t>
          </a:r>
          <a:endParaRPr lang="ru-RU" sz="1900" kern="1200" dirty="0">
            <a:solidFill>
              <a:schemeClr val="bg1"/>
            </a:solidFill>
          </a:endParaRPr>
        </a:p>
      </dsp:txBody>
      <dsp:txXfrm rot="10800000">
        <a:off x="1471458" y="3520211"/>
        <a:ext cx="4328558" cy="677092"/>
      </dsp:txXfrm>
    </dsp:sp>
    <dsp:sp modelId="{EB53EED8-0497-4338-B0A8-E78430A6BCEF}">
      <dsp:nvSpPr>
        <dsp:cNvPr id="0" name=""/>
        <dsp:cNvSpPr/>
      </dsp:nvSpPr>
      <dsp:spPr>
        <a:xfrm>
          <a:off x="963639" y="3520211"/>
          <a:ext cx="677092" cy="677092"/>
        </a:xfrm>
        <a:prstGeom prst="ellipse">
          <a:avLst/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6F53-C7D4-405A-BD80-AE3E92F98116}">
      <dsp:nvSpPr>
        <dsp:cNvPr id="0" name=""/>
        <dsp:cNvSpPr/>
      </dsp:nvSpPr>
      <dsp:spPr>
        <a:xfrm rot="10800000">
          <a:off x="1154445" y="198"/>
          <a:ext cx="3667371" cy="92283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44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функциональные СППР</a:t>
          </a:r>
          <a:endParaRPr lang="ru-RU" sz="1900" kern="1200" dirty="0"/>
        </a:p>
      </dsp:txBody>
      <dsp:txXfrm rot="10800000">
        <a:off x="1385153" y="198"/>
        <a:ext cx="3436663" cy="922834"/>
      </dsp:txXfrm>
    </dsp:sp>
    <dsp:sp modelId="{92C95A03-3F8A-43A8-B779-0FCAAAE4D524}">
      <dsp:nvSpPr>
        <dsp:cNvPr id="0" name=""/>
        <dsp:cNvSpPr/>
      </dsp:nvSpPr>
      <dsp:spPr>
        <a:xfrm>
          <a:off x="693027" y="198"/>
          <a:ext cx="922834" cy="92283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461BD-995F-4DBE-81E9-4879F98A66CA}">
      <dsp:nvSpPr>
        <dsp:cNvPr id="0" name=""/>
        <dsp:cNvSpPr/>
      </dsp:nvSpPr>
      <dsp:spPr>
        <a:xfrm rot="10800000">
          <a:off x="1154445" y="1198506"/>
          <a:ext cx="3667371" cy="922834"/>
        </a:xfrm>
        <a:prstGeom prst="homePlat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44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 с независимыми витринами данных</a:t>
          </a:r>
          <a:endParaRPr lang="ru-RU" sz="1900" kern="1200" dirty="0"/>
        </a:p>
      </dsp:txBody>
      <dsp:txXfrm rot="10800000">
        <a:off x="1385153" y="1198506"/>
        <a:ext cx="3436663" cy="922834"/>
      </dsp:txXfrm>
    </dsp:sp>
    <dsp:sp modelId="{5D6FE643-23AA-4DAC-B4E3-FDF135004CA9}">
      <dsp:nvSpPr>
        <dsp:cNvPr id="0" name=""/>
        <dsp:cNvSpPr/>
      </dsp:nvSpPr>
      <dsp:spPr>
        <a:xfrm>
          <a:off x="693027" y="1198506"/>
          <a:ext cx="922834" cy="922834"/>
        </a:xfrm>
        <a:prstGeom prst="ellipse">
          <a:avLst/>
        </a:prstGeom>
        <a:solidFill>
          <a:schemeClr val="accent4">
            <a:tint val="50000"/>
            <a:hueOff val="-1327094"/>
            <a:satOff val="7537"/>
            <a:lumOff val="5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33CA4-EF5C-4E5E-844B-BC0177857524}">
      <dsp:nvSpPr>
        <dsp:cNvPr id="0" name=""/>
        <dsp:cNvSpPr/>
      </dsp:nvSpPr>
      <dsp:spPr>
        <a:xfrm rot="10800000">
          <a:off x="1154445" y="2396813"/>
          <a:ext cx="3667371" cy="922834"/>
        </a:xfrm>
        <a:prstGeom prst="homePlat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44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 на основе двухуровневых хранилищ данных</a:t>
          </a:r>
          <a:endParaRPr lang="ru-RU" sz="1900" kern="1200" dirty="0"/>
        </a:p>
      </dsp:txBody>
      <dsp:txXfrm rot="10800000">
        <a:off x="1385153" y="2396813"/>
        <a:ext cx="3436663" cy="922834"/>
      </dsp:txXfrm>
    </dsp:sp>
    <dsp:sp modelId="{634686D3-527B-4E5C-BEC2-53B4BC218F3A}">
      <dsp:nvSpPr>
        <dsp:cNvPr id="0" name=""/>
        <dsp:cNvSpPr/>
      </dsp:nvSpPr>
      <dsp:spPr>
        <a:xfrm>
          <a:off x="693027" y="2396813"/>
          <a:ext cx="922834" cy="922834"/>
        </a:xfrm>
        <a:prstGeom prst="ellipse">
          <a:avLst/>
        </a:prstGeom>
        <a:solidFill>
          <a:schemeClr val="accent4">
            <a:tint val="50000"/>
            <a:hueOff val="-2654188"/>
            <a:satOff val="15073"/>
            <a:lumOff val="1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33B83-6F08-4E57-A2FD-DD719C8A21D5}">
      <dsp:nvSpPr>
        <dsp:cNvPr id="0" name=""/>
        <dsp:cNvSpPr/>
      </dsp:nvSpPr>
      <dsp:spPr>
        <a:xfrm rot="10800000">
          <a:off x="1154445" y="3595120"/>
          <a:ext cx="3667371" cy="922834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44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strike="noStrike" kern="1200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rPr>
            <a:t>СППР на основе трехуровневых хранилищ данных</a:t>
          </a:r>
          <a:endParaRPr lang="ru-RU" sz="1900" kern="1200" dirty="0"/>
        </a:p>
      </dsp:txBody>
      <dsp:txXfrm rot="10800000">
        <a:off x="1385153" y="3595120"/>
        <a:ext cx="3436663" cy="922834"/>
      </dsp:txXfrm>
    </dsp:sp>
    <dsp:sp modelId="{109217F2-2030-4A10-A6B9-6B251A33654C}">
      <dsp:nvSpPr>
        <dsp:cNvPr id="0" name=""/>
        <dsp:cNvSpPr/>
      </dsp:nvSpPr>
      <dsp:spPr>
        <a:xfrm>
          <a:off x="693027" y="3595120"/>
          <a:ext cx="922834" cy="922834"/>
        </a:xfrm>
        <a:prstGeom prst="ellipse">
          <a:avLst/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5000" b="0" strike="noStrike" cap="all" spc="199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92AD01E-D8C3-4F20-85B9-159BAC788584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структурыОбразец текста</a:t>
            </a:r>
          </a:p>
          <a:p>
            <a:pPr marL="265320" lvl="1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48200" lvl="2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94360" lvl="3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Четвертый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77240" lvl="4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6A1CDC-B85A-4987-8603-38ED5C2E0642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4605120"/>
            <a:ext cx="8273160" cy="225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800" b="0" strike="noStrike" cap="all" spc="199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информационных технологий СППР к современным каналам человеко-машинного взаимодействия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610480" y="4960080"/>
            <a:ext cx="346356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Жудрак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А.П.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     Хакимов Д.Р.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Коморовский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0" y="2223720"/>
            <a:ext cx="6381360" cy="23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02539" y="6052456"/>
            <a:ext cx="9719640" cy="103501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сфере использования выделяют </a:t>
            </a:r>
            <a:r>
              <a:rPr lang="ru-RU" sz="2200" b="1" i="1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общесистемные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b="1" i="1" strike="noStrike" spc="-1" dirty="0">
                <a:solidFill>
                  <a:srgbClr val="685DAB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настольные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СППР.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090229689"/>
              </p:ext>
            </p:extLst>
          </p:nvPr>
        </p:nvGraphicFramePr>
        <p:xfrm>
          <a:off x="5308599" y="2084760"/>
          <a:ext cx="6763657" cy="420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7"/>
          <p:cNvSpPr/>
          <p:nvPr/>
        </p:nvSpPr>
        <p:spPr>
          <a:xfrm rot="20156912">
            <a:off x="3295695" y="3098602"/>
            <a:ext cx="3162108" cy="279401"/>
          </a:xfrm>
          <a:prstGeom prst="rightArrow">
            <a:avLst/>
          </a:prstGeom>
          <a:solidFill>
            <a:srgbClr val="8064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98266">
            <a:off x="3113060" y="3939359"/>
            <a:ext cx="3169477" cy="279401"/>
          </a:xfrm>
          <a:prstGeom prst="rightArrow">
            <a:avLst/>
          </a:prstGeom>
          <a:solidFill>
            <a:srgbClr val="5767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20701942">
            <a:off x="3187883" y="3514817"/>
            <a:ext cx="3162108" cy="279401"/>
          </a:xfrm>
          <a:prstGeom prst="rightArrow">
            <a:avLst/>
          </a:prstGeom>
          <a:solidFill>
            <a:srgbClr val="685DA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252769">
            <a:off x="2919055" y="4299883"/>
            <a:ext cx="3478319" cy="279401"/>
          </a:xfrm>
          <a:prstGeom prst="rightArrow">
            <a:avLst/>
          </a:prstGeom>
          <a:solidFill>
            <a:srgbClr val="5185B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903602">
            <a:off x="3378161" y="4841735"/>
            <a:ext cx="3162108" cy="279401"/>
          </a:xfrm>
          <a:prstGeom prst="rightArrow">
            <a:avLst/>
          </a:prstGeom>
          <a:solidFill>
            <a:srgbClr val="4BACC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0486" y="3313927"/>
            <a:ext cx="3690257" cy="1409701"/>
          </a:xfrm>
          <a:prstGeom prst="rect">
            <a:avLst/>
          </a:prstGeom>
          <a:solidFill>
            <a:srgbClr val="00A7E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 способу  поддержки различают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663755633"/>
              </p:ext>
            </p:extLst>
          </p:nvPr>
        </p:nvGraphicFramePr>
        <p:xfrm>
          <a:off x="6034898" y="2038423"/>
          <a:ext cx="5514845" cy="451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трелка вправо 5"/>
          <p:cNvSpPr/>
          <p:nvPr/>
        </p:nvSpPr>
        <p:spPr>
          <a:xfrm rot="20156912">
            <a:off x="3758093" y="3067681"/>
            <a:ext cx="3162108" cy="482400"/>
          </a:xfrm>
          <a:prstGeom prst="rightArrow">
            <a:avLst/>
          </a:prstGeom>
          <a:solidFill>
            <a:srgbClr val="8064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21263637">
            <a:off x="3600495" y="3621115"/>
            <a:ext cx="3162108" cy="482799"/>
          </a:xfrm>
          <a:prstGeom prst="rightArrow">
            <a:avLst/>
          </a:prstGeom>
          <a:solidFill>
            <a:srgbClr val="5F5B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765125">
            <a:off x="3637957" y="4186261"/>
            <a:ext cx="3162108" cy="482400"/>
          </a:xfrm>
          <a:prstGeom prst="rightArrow">
            <a:avLst/>
          </a:prstGeom>
          <a:solidFill>
            <a:srgbClr val="537AB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719514">
            <a:off x="3820524" y="4871743"/>
            <a:ext cx="3162108" cy="482400"/>
          </a:xfrm>
          <a:prstGeom prst="rightArrow">
            <a:avLst/>
          </a:prstGeom>
          <a:solidFill>
            <a:srgbClr val="4BACC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24200" y="3455442"/>
            <a:ext cx="3690257" cy="1409701"/>
          </a:xfrm>
          <a:prstGeom prst="rect">
            <a:avLst/>
          </a:prstGeom>
          <a:solidFill>
            <a:srgbClr val="00A7E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архитектуры различают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с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сом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бота для мессенджера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12" y="2718812"/>
            <a:ext cx="49434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70" y="471622"/>
            <a:ext cx="5936530" cy="593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24200" y="2286000"/>
            <a:ext cx="6103713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 для реализации СППР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блок-схемы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0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бота для мессенджера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24200" y="2286000"/>
            <a:ext cx="9719640" cy="45716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– это компьютерные системы, предназначенные для сбора и анализа 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объёмов информации с целью оценивания возможных вариантов решений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проблемной ситуации и имеющихся ограничений;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приоритетов  и их ранжирование;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предпочтений лица принимающего решения (ЛПР);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генерирование альтернатив;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альтернатив;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возможных последствий и рисков;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наилучшей альтернативы.</a:t>
            </a:r>
          </a:p>
          <a:p>
            <a:pPr>
              <a:lnSpc>
                <a:spcPct val="100000"/>
              </a:lnSpc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81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24200" y="2225520"/>
            <a:ext cx="9996480" cy="4083120"/>
            <a:chOff x="1024200" y="2225520"/>
            <a:chExt cx="9996480" cy="4083120"/>
          </a:xfrm>
        </p:grpSpPr>
        <p:sp>
          <p:nvSpPr>
            <p:cNvPr id="93" name="CustomShape 2"/>
            <p:cNvSpPr/>
            <p:nvPr/>
          </p:nvSpPr>
          <p:spPr>
            <a:xfrm>
              <a:off x="4891320" y="22255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Методы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CustomShape 3"/>
            <p:cNvSpPr/>
            <p:nvPr/>
          </p:nvSpPr>
          <p:spPr>
            <a:xfrm>
              <a:off x="102420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Информационный поиск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ustomShape 4"/>
            <p:cNvSpPr/>
            <p:nvPr/>
          </p:nvSpPr>
          <p:spPr>
            <a:xfrm>
              <a:off x="359280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Анализ данных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ustomShape 5"/>
            <p:cNvSpPr/>
            <p:nvPr/>
          </p:nvSpPr>
          <p:spPr>
            <a:xfrm>
              <a:off x="616104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Поиск знаний в базах данных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CustomShape 6"/>
            <p:cNvSpPr/>
            <p:nvPr/>
          </p:nvSpPr>
          <p:spPr>
            <a:xfrm>
              <a:off x="872964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Имитационное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3551400" y="535068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Когнитивное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ustomShape 8"/>
            <p:cNvSpPr/>
            <p:nvPr/>
          </p:nvSpPr>
          <p:spPr>
            <a:xfrm>
              <a:off x="6194160" y="535068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Ситуационное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9"/>
            <p:cNvSpPr/>
            <p:nvPr/>
          </p:nvSpPr>
          <p:spPr>
            <a:xfrm>
              <a:off x="6037200" y="3183840"/>
              <a:ext cx="0" cy="18176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10"/>
            <p:cNvSpPr/>
            <p:nvPr/>
          </p:nvSpPr>
          <p:spPr>
            <a:xfrm flipH="1">
              <a:off x="4738320" y="5001480"/>
              <a:ext cx="129888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1"/>
            <p:cNvSpPr/>
            <p:nvPr/>
          </p:nvSpPr>
          <p:spPr>
            <a:xfrm flipH="1">
              <a:off x="6037200" y="5001480"/>
              <a:ext cx="129852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12"/>
            <p:cNvSpPr/>
            <p:nvPr/>
          </p:nvSpPr>
          <p:spPr>
            <a:xfrm flipH="1" flipV="1">
              <a:off x="4737600" y="500148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13"/>
            <p:cNvSpPr/>
            <p:nvPr/>
          </p:nvSpPr>
          <p:spPr>
            <a:xfrm flipH="1">
              <a:off x="4738320" y="3525120"/>
              <a:ext cx="129888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14"/>
            <p:cNvSpPr/>
            <p:nvPr/>
          </p:nvSpPr>
          <p:spPr>
            <a:xfrm flipH="1">
              <a:off x="6037200" y="3525120"/>
              <a:ext cx="129852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15"/>
            <p:cNvSpPr/>
            <p:nvPr/>
          </p:nvSpPr>
          <p:spPr>
            <a:xfrm flipH="1" flipV="1">
              <a:off x="7334280" y="500004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16"/>
            <p:cNvSpPr/>
            <p:nvPr/>
          </p:nvSpPr>
          <p:spPr>
            <a:xfrm flipH="1" flipV="1">
              <a:off x="473508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17"/>
            <p:cNvSpPr/>
            <p:nvPr/>
          </p:nvSpPr>
          <p:spPr>
            <a:xfrm flipH="1" flipV="1">
              <a:off x="732600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18"/>
            <p:cNvSpPr/>
            <p:nvPr/>
          </p:nvSpPr>
          <p:spPr>
            <a:xfrm flipH="1">
              <a:off x="2169720" y="3525120"/>
              <a:ext cx="256536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19"/>
            <p:cNvSpPr/>
            <p:nvPr/>
          </p:nvSpPr>
          <p:spPr>
            <a:xfrm flipH="1">
              <a:off x="7334280" y="3525120"/>
              <a:ext cx="256536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20"/>
            <p:cNvSpPr/>
            <p:nvPr/>
          </p:nvSpPr>
          <p:spPr>
            <a:xfrm flipH="1" flipV="1">
              <a:off x="216900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21"/>
            <p:cNvSpPr/>
            <p:nvPr/>
          </p:nvSpPr>
          <p:spPr>
            <a:xfrm flipH="1" flipV="1">
              <a:off x="990108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891320" y="22255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242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5928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обработки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61610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Многомерные базы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7296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Line 7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8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9"/>
          <p:cNvSpPr/>
          <p:nvPr/>
        </p:nvSpPr>
        <p:spPr>
          <a:xfrm flipH="1" flipV="1">
            <a:off x="7326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0"/>
          <p:cNvSpPr/>
          <p:nvPr/>
        </p:nvSpPr>
        <p:spPr>
          <a:xfrm flipH="1">
            <a:off x="216972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1"/>
          <p:cNvSpPr/>
          <p:nvPr/>
        </p:nvSpPr>
        <p:spPr>
          <a:xfrm flipH="1">
            <a:off x="733428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2"/>
          <p:cNvSpPr/>
          <p:nvPr/>
        </p:nvSpPr>
        <p:spPr>
          <a:xfrm flipH="1" flipV="1">
            <a:off x="2169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3"/>
          <p:cNvSpPr/>
          <p:nvPr/>
        </p:nvSpPr>
        <p:spPr>
          <a:xfrm flipH="1" flipV="1">
            <a:off x="990108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4"/>
          <p:cNvSpPr/>
          <p:nvPr/>
        </p:nvSpPr>
        <p:spPr>
          <a:xfrm flipH="1" flipV="1">
            <a:off x="6015600" y="3183840"/>
            <a:ext cx="720" cy="3412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5"/>
          <p:cNvSpPr/>
          <p:nvPr/>
        </p:nvSpPr>
        <p:spPr>
          <a:xfrm flipV="1">
            <a:off x="4741200" y="3525120"/>
            <a:ext cx="360" cy="3646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24200" y="295075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576149592"/>
              </p:ext>
            </p:extLst>
          </p:nvPr>
        </p:nvGraphicFramePr>
        <p:xfrm>
          <a:off x="5646057" y="1999948"/>
          <a:ext cx="7053944" cy="418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Стрелка вправо 3"/>
          <p:cNvSpPr/>
          <p:nvPr/>
        </p:nvSpPr>
        <p:spPr>
          <a:xfrm rot="20346828">
            <a:off x="3803252" y="2719608"/>
            <a:ext cx="2893378" cy="5805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21231997">
            <a:off x="3817821" y="3399175"/>
            <a:ext cx="2801041" cy="580571"/>
          </a:xfrm>
          <a:prstGeom prst="rightArrow">
            <a:avLst/>
          </a:prstGeom>
          <a:solidFill>
            <a:srgbClr val="5F5BA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80561">
            <a:off x="3802507" y="4088258"/>
            <a:ext cx="2810556" cy="580571"/>
          </a:xfrm>
          <a:prstGeom prst="rightArrow">
            <a:avLst/>
          </a:prstGeom>
          <a:solidFill>
            <a:srgbClr val="537AB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301445">
            <a:off x="3750586" y="4818639"/>
            <a:ext cx="2951227" cy="580571"/>
          </a:xfrm>
          <a:prstGeom prst="rightArrow">
            <a:avLst/>
          </a:prstGeom>
          <a:solidFill>
            <a:srgbClr val="4BACC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4114" y="3251200"/>
            <a:ext cx="3454400" cy="1509486"/>
          </a:xfrm>
          <a:prstGeom prst="rect">
            <a:avLst/>
          </a:prstGeom>
          <a:solidFill>
            <a:srgbClr val="00A7E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ЛПР может использовать СППР на этапах: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024200" y="2286000"/>
            <a:ext cx="2350371" cy="664029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034261520"/>
              </p:ext>
            </p:extLst>
          </p:nvPr>
        </p:nvGraphicFramePr>
        <p:xfrm>
          <a:off x="5145315" y="1982409"/>
          <a:ext cx="7046685" cy="448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/>
          <p:cNvSpPr/>
          <p:nvPr/>
        </p:nvSpPr>
        <p:spPr>
          <a:xfrm rot="19896995">
            <a:off x="3250915" y="2819551"/>
            <a:ext cx="3162108" cy="279401"/>
          </a:xfrm>
          <a:prstGeom prst="rightArrow">
            <a:avLst/>
          </a:prstGeom>
          <a:solidFill>
            <a:srgbClr val="8064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20385050">
            <a:off x="3176624" y="3156588"/>
            <a:ext cx="3162108" cy="279401"/>
          </a:xfrm>
          <a:prstGeom prst="rightArrow">
            <a:avLst/>
          </a:prstGeom>
          <a:solidFill>
            <a:srgbClr val="7561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20782952">
            <a:off x="3366651" y="3417731"/>
            <a:ext cx="2903341" cy="279401"/>
          </a:xfrm>
          <a:prstGeom prst="rightArrow">
            <a:avLst/>
          </a:prstGeom>
          <a:solidFill>
            <a:srgbClr val="685DA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21251110">
            <a:off x="3093950" y="3746617"/>
            <a:ext cx="3162108" cy="279401"/>
          </a:xfrm>
          <a:prstGeom prst="rightArrow">
            <a:avLst/>
          </a:prstGeom>
          <a:solidFill>
            <a:srgbClr val="5A5BB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18651">
            <a:off x="3077689" y="4014872"/>
            <a:ext cx="3162108" cy="279401"/>
          </a:xfrm>
          <a:prstGeom prst="rightArrow">
            <a:avLst/>
          </a:prstGeom>
          <a:solidFill>
            <a:srgbClr val="5767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685478">
            <a:off x="3087251" y="4272679"/>
            <a:ext cx="3162108" cy="279401"/>
          </a:xfrm>
          <a:prstGeom prst="rightArrow">
            <a:avLst/>
          </a:prstGeom>
          <a:solidFill>
            <a:srgbClr val="547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103101">
            <a:off x="3136608" y="4568447"/>
            <a:ext cx="3162108" cy="279401"/>
          </a:xfrm>
          <a:prstGeom prst="rightArrow">
            <a:avLst/>
          </a:prstGeom>
          <a:solidFill>
            <a:srgbClr val="5185B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12141">
            <a:off x="3218273" y="4885994"/>
            <a:ext cx="3162108" cy="279401"/>
          </a:xfrm>
          <a:prstGeom prst="rightArrow">
            <a:avLst/>
          </a:prstGeom>
          <a:solidFill>
            <a:srgbClr val="4E97C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875573">
            <a:off x="3072692" y="5173198"/>
            <a:ext cx="3392594" cy="279401"/>
          </a:xfrm>
          <a:prstGeom prst="rightArrow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7226" y="3411895"/>
            <a:ext cx="2894657" cy="1409701"/>
          </a:xfrm>
          <a:prstGeom prst="rect">
            <a:avLst/>
          </a:prstGeom>
          <a:solidFill>
            <a:srgbClr val="00A7E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</a:t>
            </a:r>
            <a:r>
              <a:rPr lang="ru-RU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14040" y="2225520"/>
            <a:ext cx="316368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ЛПР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891320" y="389016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902720" y="387576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Кооперативные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Line 5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6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7"/>
          <p:cNvSpPr/>
          <p:nvPr/>
        </p:nvSpPr>
        <p:spPr>
          <a:xfrm flipH="1">
            <a:off x="3021840" y="3525120"/>
            <a:ext cx="17132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8"/>
          <p:cNvSpPr/>
          <p:nvPr/>
        </p:nvSpPr>
        <p:spPr>
          <a:xfrm flipH="1" flipV="1">
            <a:off x="302112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9"/>
          <p:cNvSpPr/>
          <p:nvPr/>
        </p:nvSpPr>
        <p:spPr>
          <a:xfrm flipH="1" flipV="1">
            <a:off x="6015600" y="3183840"/>
            <a:ext cx="720" cy="3412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0"/>
          <p:cNvSpPr/>
          <p:nvPr/>
        </p:nvSpPr>
        <p:spPr>
          <a:xfrm flipV="1">
            <a:off x="6015600" y="3510720"/>
            <a:ext cx="360" cy="3646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1875960" y="389016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Line 12"/>
          <p:cNvSpPr/>
          <p:nvPr/>
        </p:nvSpPr>
        <p:spPr>
          <a:xfrm flipH="1">
            <a:off x="7335720" y="3525120"/>
            <a:ext cx="17136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3"/>
          <p:cNvSpPr/>
          <p:nvPr/>
        </p:nvSpPr>
        <p:spPr>
          <a:xfrm flipH="1" flipV="1">
            <a:off x="90486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223</TotalTime>
  <Words>273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DejaVu Sans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информационных технологий СППР к современным каналам человеко-машинного взаимодействия</dc:title>
  <dc:subject/>
  <dc:creator>Дамир Хакимов</dc:creator>
  <dc:description/>
  <cp:lastModifiedBy>Дамир Хакимов</cp:lastModifiedBy>
  <cp:revision>30</cp:revision>
  <dcterms:created xsi:type="dcterms:W3CDTF">2017-05-14T04:59:46Z</dcterms:created>
  <dcterms:modified xsi:type="dcterms:W3CDTF">2017-05-26T12:40:25Z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