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2"/>
    <a:srgbClr val="4BACC6"/>
    <a:srgbClr val="537ABA"/>
    <a:srgbClr val="5F5BAE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8BA5B-4A5B-4649-9184-97E0AA0A5A52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939568E2-9A14-459B-8F32-01F7D06A67CA}">
      <dgm:prSet phldrT="[Текст]"/>
      <dgm:spPr/>
      <dgm:t>
        <a:bodyPr/>
        <a:lstStyle/>
        <a:p>
          <a:pPr algn="ctr"/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распознавание проблемы</a:t>
          </a:r>
          <a:r>
            <a:rPr lang="en-US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029C8-E9E4-4A53-B35A-9897B5EBE45F}" type="parTrans" cxnId="{5CB200FC-9A37-46E9-A67A-2397041CCE28}">
      <dgm:prSet/>
      <dgm:spPr/>
      <dgm:t>
        <a:bodyPr/>
        <a:lstStyle/>
        <a:p>
          <a:pPr algn="ctr"/>
          <a:endParaRPr lang="ru-RU"/>
        </a:p>
      </dgm:t>
    </dgm:pt>
    <dgm:pt modelId="{F73B15A8-7209-4674-8175-8AAD154E0087}" type="sibTrans" cxnId="{5CB200FC-9A37-46E9-A67A-2397041CCE28}">
      <dgm:prSet/>
      <dgm:spPr/>
      <dgm:t>
        <a:bodyPr/>
        <a:lstStyle/>
        <a:p>
          <a:pPr algn="ctr"/>
          <a:endParaRPr lang="ru-RU"/>
        </a:p>
      </dgm:t>
    </dgm:pt>
    <dgm:pt modelId="{6F6BB7B8-D594-49CD-A3EB-2F36372E01E8}">
      <dgm:prSet phldrT="[Текст]"/>
      <dgm:spPr/>
      <dgm:t>
        <a:bodyPr/>
        <a:lstStyle/>
        <a:p>
          <a:pPr algn="ctr"/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выбор наилучшей альтернативы</a:t>
          </a:r>
          <a:r>
            <a:rPr lang="en-US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9E5901-EE7C-4B85-93DC-E82825149CA0}" type="parTrans" cxnId="{69606BD5-5245-411B-B09C-19B4A1DD162C}">
      <dgm:prSet/>
      <dgm:spPr/>
      <dgm:t>
        <a:bodyPr/>
        <a:lstStyle/>
        <a:p>
          <a:pPr algn="ctr"/>
          <a:endParaRPr lang="ru-RU"/>
        </a:p>
      </dgm:t>
    </dgm:pt>
    <dgm:pt modelId="{27ED815F-A17B-4DE5-A3F3-04D613DEA8F5}" type="sibTrans" cxnId="{69606BD5-5245-411B-B09C-19B4A1DD162C}">
      <dgm:prSet/>
      <dgm:spPr/>
      <dgm:t>
        <a:bodyPr/>
        <a:lstStyle/>
        <a:p>
          <a:pPr algn="ctr"/>
          <a:endParaRPr lang="ru-RU"/>
        </a:p>
      </dgm:t>
    </dgm:pt>
    <dgm:pt modelId="{02B86E7A-7C2C-4408-AD0F-5813DB67B744}">
      <dgm:prSet phldrT="[Текст]"/>
      <dgm:spPr/>
      <dgm:t>
        <a:bodyPr/>
        <a:lstStyle/>
        <a:p>
          <a:pPr algn="ctr"/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реализации решений</a:t>
          </a:r>
          <a:r>
            <a:rPr lang="en-US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401909-53C3-4704-BD09-5575AB3F8E23}" type="parTrans" cxnId="{EA8426F5-5A25-423B-8FA8-73709A0C18C2}">
      <dgm:prSet/>
      <dgm:spPr/>
      <dgm:t>
        <a:bodyPr/>
        <a:lstStyle/>
        <a:p>
          <a:pPr algn="ctr"/>
          <a:endParaRPr lang="ru-RU"/>
        </a:p>
      </dgm:t>
    </dgm:pt>
    <dgm:pt modelId="{1982C126-2E70-48D4-8B54-D9C8269DFE92}" type="sibTrans" cxnId="{EA8426F5-5A25-423B-8FA8-73709A0C18C2}">
      <dgm:prSet/>
      <dgm:spPr/>
      <dgm:t>
        <a:bodyPr/>
        <a:lstStyle/>
        <a:p>
          <a:pPr algn="ctr"/>
          <a:endParaRPr lang="ru-RU"/>
        </a:p>
      </dgm:t>
    </dgm:pt>
    <dgm:pt modelId="{17BAF6D0-C4CA-4C37-9E31-56BD5B8A4066}">
      <dgm:prSet/>
      <dgm:spPr/>
      <dgm:t>
        <a:bodyPr/>
        <a:lstStyle/>
        <a:p>
          <a:pPr algn="ctr"/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генерирование и анализ альтернативы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20EE7B-01FE-4473-AC06-C22F3F2D060F}" type="parTrans" cxnId="{88448048-70E4-448D-A841-250CA1985746}">
      <dgm:prSet/>
      <dgm:spPr/>
      <dgm:t>
        <a:bodyPr/>
        <a:lstStyle/>
        <a:p>
          <a:pPr algn="ctr"/>
          <a:endParaRPr lang="ru-RU"/>
        </a:p>
      </dgm:t>
    </dgm:pt>
    <dgm:pt modelId="{EB567710-A957-48EB-829D-802CB6E57FC2}" type="sibTrans" cxnId="{88448048-70E4-448D-A841-250CA1985746}">
      <dgm:prSet/>
      <dgm:spPr/>
      <dgm:t>
        <a:bodyPr/>
        <a:lstStyle/>
        <a:p>
          <a:pPr algn="ctr"/>
          <a:endParaRPr lang="ru-RU"/>
        </a:p>
      </dgm:t>
    </dgm:pt>
    <dgm:pt modelId="{3B01DE73-3741-440F-8C5B-FFBE6023E582}" type="pres">
      <dgm:prSet presAssocID="{0998BA5B-4A5B-4649-9184-97E0AA0A5A52}" presName="linearFlow" presStyleCnt="0">
        <dgm:presLayoutVars>
          <dgm:dir/>
          <dgm:resizeHandles val="exact"/>
        </dgm:presLayoutVars>
      </dgm:prSet>
      <dgm:spPr/>
    </dgm:pt>
    <dgm:pt modelId="{5C3E7F36-C1C4-4274-9665-A6D28AAD6C63}" type="pres">
      <dgm:prSet presAssocID="{939568E2-9A14-459B-8F32-01F7D06A67CA}" presName="composite" presStyleCnt="0"/>
      <dgm:spPr/>
    </dgm:pt>
    <dgm:pt modelId="{68BBE84A-A49E-49CF-992E-CB095266EB13}" type="pres">
      <dgm:prSet presAssocID="{939568E2-9A14-459B-8F32-01F7D06A67CA}" presName="imgShp" presStyleLbl="fgImgPlace1" presStyleIdx="0" presStyleCnt="4"/>
      <dgm:spPr/>
    </dgm:pt>
    <dgm:pt modelId="{33C9C93D-C6EF-4D9F-AAAD-C686A7F6FF74}" type="pres">
      <dgm:prSet presAssocID="{939568E2-9A14-459B-8F32-01F7D06A67C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A7F9CD-52F6-482D-B314-98C830D7AA8A}" type="pres">
      <dgm:prSet presAssocID="{F73B15A8-7209-4674-8175-8AAD154E0087}" presName="spacing" presStyleCnt="0"/>
      <dgm:spPr/>
    </dgm:pt>
    <dgm:pt modelId="{884E6D16-23FE-4266-BF6D-248450392369}" type="pres">
      <dgm:prSet presAssocID="{6F6BB7B8-D594-49CD-A3EB-2F36372E01E8}" presName="composite" presStyleCnt="0"/>
      <dgm:spPr/>
    </dgm:pt>
    <dgm:pt modelId="{B14C3ED6-2F9C-4507-9856-B848D697BD52}" type="pres">
      <dgm:prSet presAssocID="{6F6BB7B8-D594-49CD-A3EB-2F36372E01E8}" presName="imgShp" presStyleLbl="fgImgPlace1" presStyleIdx="1" presStyleCnt="4"/>
      <dgm:spPr/>
    </dgm:pt>
    <dgm:pt modelId="{46FEEF21-C957-436F-8A6A-40B4F9B6E1C6}" type="pres">
      <dgm:prSet presAssocID="{6F6BB7B8-D594-49CD-A3EB-2F36372E01E8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6CD881-56E5-4997-A463-252A8742A85C}" type="pres">
      <dgm:prSet presAssocID="{27ED815F-A17B-4DE5-A3F3-04D613DEA8F5}" presName="spacing" presStyleCnt="0"/>
      <dgm:spPr/>
    </dgm:pt>
    <dgm:pt modelId="{40892B11-02C0-40C1-BCA9-F583A79C036F}" type="pres">
      <dgm:prSet presAssocID="{17BAF6D0-C4CA-4C37-9E31-56BD5B8A4066}" presName="composite" presStyleCnt="0"/>
      <dgm:spPr/>
    </dgm:pt>
    <dgm:pt modelId="{DF559519-CB54-4E1B-89D6-E919AF02D585}" type="pres">
      <dgm:prSet presAssocID="{17BAF6D0-C4CA-4C37-9E31-56BD5B8A4066}" presName="imgShp" presStyleLbl="fgImgPlace1" presStyleIdx="2" presStyleCnt="4"/>
      <dgm:spPr/>
    </dgm:pt>
    <dgm:pt modelId="{272BD4B1-19C8-474E-A83D-C29CAC9AE233}" type="pres">
      <dgm:prSet presAssocID="{17BAF6D0-C4CA-4C37-9E31-56BD5B8A406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E4F365-0991-4B00-8CE7-E6695D16F771}" type="pres">
      <dgm:prSet presAssocID="{EB567710-A957-48EB-829D-802CB6E57FC2}" presName="spacing" presStyleCnt="0"/>
      <dgm:spPr/>
    </dgm:pt>
    <dgm:pt modelId="{A09CFA9F-22E7-46C3-AF94-EDD6E018042D}" type="pres">
      <dgm:prSet presAssocID="{02B86E7A-7C2C-4408-AD0F-5813DB67B744}" presName="composite" presStyleCnt="0"/>
      <dgm:spPr/>
    </dgm:pt>
    <dgm:pt modelId="{251608ED-6C37-48BE-A67F-7C355C58BF14}" type="pres">
      <dgm:prSet presAssocID="{02B86E7A-7C2C-4408-AD0F-5813DB67B744}" presName="imgShp" presStyleLbl="fgImgPlace1" presStyleIdx="3" presStyleCnt="4"/>
      <dgm:spPr/>
    </dgm:pt>
    <dgm:pt modelId="{939A175A-0284-4302-9A32-04E8696625B1}" type="pres">
      <dgm:prSet presAssocID="{02B86E7A-7C2C-4408-AD0F-5813DB67B744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73CD61C-3F6E-4C93-BB72-7730B5482D8C}" type="presOf" srcId="{6F6BB7B8-D594-49CD-A3EB-2F36372E01E8}" destId="{46FEEF21-C957-436F-8A6A-40B4F9B6E1C6}" srcOrd="0" destOrd="0" presId="urn:microsoft.com/office/officeart/2005/8/layout/vList3"/>
    <dgm:cxn modelId="{7F688D4A-F80E-449B-B83E-242D29D3CC90}" type="presOf" srcId="{939568E2-9A14-459B-8F32-01F7D06A67CA}" destId="{33C9C93D-C6EF-4D9F-AAAD-C686A7F6FF74}" srcOrd="0" destOrd="0" presId="urn:microsoft.com/office/officeart/2005/8/layout/vList3"/>
    <dgm:cxn modelId="{5CB200FC-9A37-46E9-A67A-2397041CCE28}" srcId="{0998BA5B-4A5B-4649-9184-97E0AA0A5A52}" destId="{939568E2-9A14-459B-8F32-01F7D06A67CA}" srcOrd="0" destOrd="0" parTransId="{7D7029C8-E9E4-4A53-B35A-9897B5EBE45F}" sibTransId="{F73B15A8-7209-4674-8175-8AAD154E0087}"/>
    <dgm:cxn modelId="{69606BD5-5245-411B-B09C-19B4A1DD162C}" srcId="{0998BA5B-4A5B-4649-9184-97E0AA0A5A52}" destId="{6F6BB7B8-D594-49CD-A3EB-2F36372E01E8}" srcOrd="1" destOrd="0" parTransId="{A59E5901-EE7C-4B85-93DC-E82825149CA0}" sibTransId="{27ED815F-A17B-4DE5-A3F3-04D613DEA8F5}"/>
    <dgm:cxn modelId="{C4E74544-4AB4-4AD8-8718-2D365F2023EF}" type="presOf" srcId="{0998BA5B-4A5B-4649-9184-97E0AA0A5A52}" destId="{3B01DE73-3741-440F-8C5B-FFBE6023E582}" srcOrd="0" destOrd="0" presId="urn:microsoft.com/office/officeart/2005/8/layout/vList3"/>
    <dgm:cxn modelId="{E1B70DD4-333D-4884-9322-1EB593D1ED1D}" type="presOf" srcId="{17BAF6D0-C4CA-4C37-9E31-56BD5B8A4066}" destId="{272BD4B1-19C8-474E-A83D-C29CAC9AE233}" srcOrd="0" destOrd="0" presId="urn:microsoft.com/office/officeart/2005/8/layout/vList3"/>
    <dgm:cxn modelId="{905355C9-AA52-4816-9C23-FE5197B448AD}" type="presOf" srcId="{02B86E7A-7C2C-4408-AD0F-5813DB67B744}" destId="{939A175A-0284-4302-9A32-04E8696625B1}" srcOrd="0" destOrd="0" presId="urn:microsoft.com/office/officeart/2005/8/layout/vList3"/>
    <dgm:cxn modelId="{EA8426F5-5A25-423B-8FA8-73709A0C18C2}" srcId="{0998BA5B-4A5B-4649-9184-97E0AA0A5A52}" destId="{02B86E7A-7C2C-4408-AD0F-5813DB67B744}" srcOrd="3" destOrd="0" parTransId="{3C401909-53C3-4704-BD09-5575AB3F8E23}" sibTransId="{1982C126-2E70-48D4-8B54-D9C8269DFE92}"/>
    <dgm:cxn modelId="{88448048-70E4-448D-A841-250CA1985746}" srcId="{0998BA5B-4A5B-4649-9184-97E0AA0A5A52}" destId="{17BAF6D0-C4CA-4C37-9E31-56BD5B8A4066}" srcOrd="2" destOrd="0" parTransId="{C320EE7B-01FE-4473-AC06-C22F3F2D060F}" sibTransId="{EB567710-A957-48EB-829D-802CB6E57FC2}"/>
    <dgm:cxn modelId="{002225BE-ED10-4741-8621-75EBA6753820}" type="presParOf" srcId="{3B01DE73-3741-440F-8C5B-FFBE6023E582}" destId="{5C3E7F36-C1C4-4274-9665-A6D28AAD6C63}" srcOrd="0" destOrd="0" presId="urn:microsoft.com/office/officeart/2005/8/layout/vList3"/>
    <dgm:cxn modelId="{772EBF66-BAEB-483C-AB6B-95D4D26F9E77}" type="presParOf" srcId="{5C3E7F36-C1C4-4274-9665-A6D28AAD6C63}" destId="{68BBE84A-A49E-49CF-992E-CB095266EB13}" srcOrd="0" destOrd="0" presId="urn:microsoft.com/office/officeart/2005/8/layout/vList3"/>
    <dgm:cxn modelId="{EAD4A277-0906-4C30-82E9-AC62FE76BF65}" type="presParOf" srcId="{5C3E7F36-C1C4-4274-9665-A6D28AAD6C63}" destId="{33C9C93D-C6EF-4D9F-AAAD-C686A7F6FF74}" srcOrd="1" destOrd="0" presId="urn:microsoft.com/office/officeart/2005/8/layout/vList3"/>
    <dgm:cxn modelId="{5DDA0A69-ACDD-4D0D-830F-F09FE5D15B37}" type="presParOf" srcId="{3B01DE73-3741-440F-8C5B-FFBE6023E582}" destId="{B5A7F9CD-52F6-482D-B314-98C830D7AA8A}" srcOrd="1" destOrd="0" presId="urn:microsoft.com/office/officeart/2005/8/layout/vList3"/>
    <dgm:cxn modelId="{EB73A207-97FE-49A3-BB33-F1A5B308C000}" type="presParOf" srcId="{3B01DE73-3741-440F-8C5B-FFBE6023E582}" destId="{884E6D16-23FE-4266-BF6D-248450392369}" srcOrd="2" destOrd="0" presId="urn:microsoft.com/office/officeart/2005/8/layout/vList3"/>
    <dgm:cxn modelId="{16237452-CB51-49F3-94F8-4EE67E3F540B}" type="presParOf" srcId="{884E6D16-23FE-4266-BF6D-248450392369}" destId="{B14C3ED6-2F9C-4507-9856-B848D697BD52}" srcOrd="0" destOrd="0" presId="urn:microsoft.com/office/officeart/2005/8/layout/vList3"/>
    <dgm:cxn modelId="{BE85730D-2B3E-4169-BE66-4FF4D706A045}" type="presParOf" srcId="{884E6D16-23FE-4266-BF6D-248450392369}" destId="{46FEEF21-C957-436F-8A6A-40B4F9B6E1C6}" srcOrd="1" destOrd="0" presId="urn:microsoft.com/office/officeart/2005/8/layout/vList3"/>
    <dgm:cxn modelId="{590D92E8-6750-43CA-BB9B-38DB053A8A91}" type="presParOf" srcId="{3B01DE73-3741-440F-8C5B-FFBE6023E582}" destId="{876CD881-56E5-4997-A463-252A8742A85C}" srcOrd="3" destOrd="0" presId="urn:microsoft.com/office/officeart/2005/8/layout/vList3"/>
    <dgm:cxn modelId="{420DF263-DE61-434F-8DF7-5B7B8B3FEE80}" type="presParOf" srcId="{3B01DE73-3741-440F-8C5B-FFBE6023E582}" destId="{40892B11-02C0-40C1-BCA9-F583A79C036F}" srcOrd="4" destOrd="0" presId="urn:microsoft.com/office/officeart/2005/8/layout/vList3"/>
    <dgm:cxn modelId="{CC4DA7EB-5363-4C78-831F-FC426BA9F032}" type="presParOf" srcId="{40892B11-02C0-40C1-BCA9-F583A79C036F}" destId="{DF559519-CB54-4E1B-89D6-E919AF02D585}" srcOrd="0" destOrd="0" presId="urn:microsoft.com/office/officeart/2005/8/layout/vList3"/>
    <dgm:cxn modelId="{1A658DF1-C692-4E31-A87A-F15207A2ECF5}" type="presParOf" srcId="{40892B11-02C0-40C1-BCA9-F583A79C036F}" destId="{272BD4B1-19C8-474E-A83D-C29CAC9AE233}" srcOrd="1" destOrd="0" presId="urn:microsoft.com/office/officeart/2005/8/layout/vList3"/>
    <dgm:cxn modelId="{1113741A-1F52-4EA1-841E-E0C83BF006D6}" type="presParOf" srcId="{3B01DE73-3741-440F-8C5B-FFBE6023E582}" destId="{55E4F365-0991-4B00-8CE7-E6695D16F771}" srcOrd="5" destOrd="0" presId="urn:microsoft.com/office/officeart/2005/8/layout/vList3"/>
    <dgm:cxn modelId="{996DBF71-E3F1-45EE-8D77-FAB868E0C0D0}" type="presParOf" srcId="{3B01DE73-3741-440F-8C5B-FFBE6023E582}" destId="{A09CFA9F-22E7-46C3-AF94-EDD6E018042D}" srcOrd="6" destOrd="0" presId="urn:microsoft.com/office/officeart/2005/8/layout/vList3"/>
    <dgm:cxn modelId="{2C8FED98-F1CD-4097-827E-2BBEE284980F}" type="presParOf" srcId="{A09CFA9F-22E7-46C3-AF94-EDD6E018042D}" destId="{251608ED-6C37-48BE-A67F-7C355C58BF14}" srcOrd="0" destOrd="0" presId="urn:microsoft.com/office/officeart/2005/8/layout/vList3"/>
    <dgm:cxn modelId="{693591B9-09FF-46F3-B5F3-BA6655B3AD61}" type="presParOf" srcId="{A09CFA9F-22E7-46C3-AF94-EDD6E018042D}" destId="{939A175A-0284-4302-9A32-04E8696625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9C93D-C6EF-4D9F-AAAD-C686A7F6FF74}">
      <dsp:nvSpPr>
        <dsp:cNvPr id="0" name=""/>
        <dsp:cNvSpPr/>
      </dsp:nvSpPr>
      <dsp:spPr>
        <a:xfrm rot="10800000">
          <a:off x="1395285" y="250"/>
          <a:ext cx="4690872" cy="854997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03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распознавание проблемы</a:t>
          </a:r>
          <a:r>
            <a:rPr lang="en-US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09034" y="250"/>
        <a:ext cx="4477123" cy="854997"/>
      </dsp:txXfrm>
    </dsp:sp>
    <dsp:sp modelId="{68BBE84A-A49E-49CF-992E-CB095266EB13}">
      <dsp:nvSpPr>
        <dsp:cNvPr id="0" name=""/>
        <dsp:cNvSpPr/>
      </dsp:nvSpPr>
      <dsp:spPr>
        <a:xfrm>
          <a:off x="967786" y="250"/>
          <a:ext cx="854997" cy="85499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EEF21-C957-436F-8A6A-40B4F9B6E1C6}">
      <dsp:nvSpPr>
        <dsp:cNvPr id="0" name=""/>
        <dsp:cNvSpPr/>
      </dsp:nvSpPr>
      <dsp:spPr>
        <a:xfrm rot="10800000">
          <a:off x="1395285" y="1110471"/>
          <a:ext cx="4690872" cy="854997"/>
        </a:xfrm>
        <a:prstGeom prst="homePlat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03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выбор наилучшей альтернативы</a:t>
          </a:r>
          <a:r>
            <a:rPr lang="en-US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09034" y="1110471"/>
        <a:ext cx="4477123" cy="854997"/>
      </dsp:txXfrm>
    </dsp:sp>
    <dsp:sp modelId="{B14C3ED6-2F9C-4507-9856-B848D697BD52}">
      <dsp:nvSpPr>
        <dsp:cNvPr id="0" name=""/>
        <dsp:cNvSpPr/>
      </dsp:nvSpPr>
      <dsp:spPr>
        <a:xfrm>
          <a:off x="967786" y="1110471"/>
          <a:ext cx="854997" cy="854997"/>
        </a:xfrm>
        <a:prstGeom prst="ellipse">
          <a:avLst/>
        </a:prstGeom>
        <a:solidFill>
          <a:schemeClr val="accent4">
            <a:tint val="50000"/>
            <a:hueOff val="-1327094"/>
            <a:satOff val="7537"/>
            <a:lumOff val="5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BD4B1-19C8-474E-A83D-C29CAC9AE233}">
      <dsp:nvSpPr>
        <dsp:cNvPr id="0" name=""/>
        <dsp:cNvSpPr/>
      </dsp:nvSpPr>
      <dsp:spPr>
        <a:xfrm rot="10800000">
          <a:off x="1395285" y="2220692"/>
          <a:ext cx="4690872" cy="854997"/>
        </a:xfrm>
        <a:prstGeom prst="homePlat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03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генерирование и анализ альтернативы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09034" y="2220692"/>
        <a:ext cx="4477123" cy="854997"/>
      </dsp:txXfrm>
    </dsp:sp>
    <dsp:sp modelId="{DF559519-CB54-4E1B-89D6-E919AF02D585}">
      <dsp:nvSpPr>
        <dsp:cNvPr id="0" name=""/>
        <dsp:cNvSpPr/>
      </dsp:nvSpPr>
      <dsp:spPr>
        <a:xfrm>
          <a:off x="967786" y="2220692"/>
          <a:ext cx="854997" cy="854997"/>
        </a:xfrm>
        <a:prstGeom prst="ellipse">
          <a:avLst/>
        </a:prstGeom>
        <a:solidFill>
          <a:schemeClr val="accent4">
            <a:tint val="50000"/>
            <a:hueOff val="-2654188"/>
            <a:satOff val="15073"/>
            <a:lumOff val="1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A175A-0284-4302-9A32-04E8696625B1}">
      <dsp:nvSpPr>
        <dsp:cNvPr id="0" name=""/>
        <dsp:cNvSpPr/>
      </dsp:nvSpPr>
      <dsp:spPr>
        <a:xfrm rot="10800000">
          <a:off x="1395285" y="3330913"/>
          <a:ext cx="4690872" cy="854997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03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реализации решений</a:t>
          </a:r>
          <a:r>
            <a:rPr lang="en-US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09034" y="3330913"/>
        <a:ext cx="4477123" cy="854997"/>
      </dsp:txXfrm>
    </dsp:sp>
    <dsp:sp modelId="{251608ED-6C37-48BE-A67F-7C355C58BF14}">
      <dsp:nvSpPr>
        <dsp:cNvPr id="0" name=""/>
        <dsp:cNvSpPr/>
      </dsp:nvSpPr>
      <dsp:spPr>
        <a:xfrm>
          <a:off x="967786" y="3330913"/>
          <a:ext cx="854997" cy="854997"/>
        </a:xfrm>
        <a:prstGeom prst="ellipse">
          <a:avLst/>
        </a:prstGeom>
        <a:solidFill>
          <a:schemeClr val="accent4">
            <a:tint val="50000"/>
            <a:hueOff val="-3981281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1" name="Рисунок 40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2" name="Рисунок 41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1" name="Рисунок 80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81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5000" b="0" strike="noStrike" cap="all" spc="199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15.5.17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92AD01E-D8C3-4F20-85B9-159BAC788584}" type="slidenum"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Шестой уровень структуры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Седьмой уровень структурыОбразец текста</a:t>
            </a:r>
          </a:p>
          <a:p>
            <a:pPr marL="265320" lvl="1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48200" lvl="2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94360" lvl="3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Четвертый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77240" lvl="4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15.5.17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C6A1CDC-B85A-4987-8603-38ED5C2E0642}" type="slidenum"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4605120"/>
            <a:ext cx="8273160" cy="225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800" b="0" strike="noStrike" cap="all" spc="199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информационных технологий СППР к современным каналам человеко-машинного взаимодействия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610480" y="4960080"/>
            <a:ext cx="346356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sz="1800" b="0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Жудрак</a:t>
            </a: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А.П.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      Хакимов Д.Р.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800" b="0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Коморовский</a:t>
            </a: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В.С.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0" y="2223720"/>
            <a:ext cx="6381360" cy="238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По способу  поддержки различают: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модельно-ориентированные СППР;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коммуникационно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-ориентированные СППР;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СППР, ориентированные на данные;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СППР, ориентированные на документы;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СППР, ориентированные на знания.</a:t>
            </a:r>
          </a:p>
          <a:p>
            <a:pPr>
              <a:lnSpc>
                <a:spcPct val="100000"/>
              </a:lnSpc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По сфере использования выделяют общесистемные и настольные СППР.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архитектуры различают: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СППР;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 с независимыми витринами данных;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 на основе двухуровневых хранилищ данных;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 на основе трехуровневых хранилищ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 системы поддержки принятия решений с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интерфесом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в виде бота для мессенджера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12" y="2718812"/>
            <a:ext cx="49434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70" y="471622"/>
            <a:ext cx="5936530" cy="593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24200" y="2286000"/>
            <a:ext cx="6103713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алгоритм для реализации СППР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блок-схемы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бота для мессенджера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024200" y="2286000"/>
            <a:ext cx="9719640" cy="45716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 – это компьютерные системы, предназначенные для сбора и анализа больший объёмов информации с целью оценивания возможных вариантов решений.</a:t>
            </a:r>
          </a:p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проблемной ситуации и имеющихся ограничений;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приоритетов  и их ранжирование;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предпочтений лица принимающего решения (ЛПР);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генерирование альтернатив;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альтернатив;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возможных последствий и рисков;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наилучшей альтернативы.</a:t>
            </a:r>
          </a:p>
          <a:p>
            <a:pPr>
              <a:lnSpc>
                <a:spcPct val="100000"/>
              </a:lnSpc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81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891320" y="22255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242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Информационный поиск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5928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1610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знаний в базах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87296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3551400" y="535068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Когнитивное моделирование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6194160" y="535068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Ситуационное моделирование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Line 9"/>
          <p:cNvSpPr/>
          <p:nvPr/>
        </p:nvSpPr>
        <p:spPr>
          <a:xfrm>
            <a:off x="6037200" y="3183840"/>
            <a:ext cx="0" cy="1817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10"/>
          <p:cNvSpPr/>
          <p:nvPr/>
        </p:nvSpPr>
        <p:spPr>
          <a:xfrm flipH="1">
            <a:off x="4738320" y="5001480"/>
            <a:ext cx="12988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11"/>
          <p:cNvSpPr/>
          <p:nvPr/>
        </p:nvSpPr>
        <p:spPr>
          <a:xfrm flipH="1">
            <a:off x="6037200" y="5001480"/>
            <a:ext cx="129852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12"/>
          <p:cNvSpPr/>
          <p:nvPr/>
        </p:nvSpPr>
        <p:spPr>
          <a:xfrm flipH="1" flipV="1">
            <a:off x="4737600" y="500148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13"/>
          <p:cNvSpPr/>
          <p:nvPr/>
        </p:nvSpPr>
        <p:spPr>
          <a:xfrm flipH="1">
            <a:off x="4738320" y="3525120"/>
            <a:ext cx="12988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14"/>
          <p:cNvSpPr/>
          <p:nvPr/>
        </p:nvSpPr>
        <p:spPr>
          <a:xfrm flipH="1">
            <a:off x="6037200" y="3525120"/>
            <a:ext cx="129852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15"/>
          <p:cNvSpPr/>
          <p:nvPr/>
        </p:nvSpPr>
        <p:spPr>
          <a:xfrm flipH="1" flipV="1">
            <a:off x="7334280" y="500004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16"/>
          <p:cNvSpPr/>
          <p:nvPr/>
        </p:nvSpPr>
        <p:spPr>
          <a:xfrm flipH="1" flipV="1">
            <a:off x="473508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17"/>
          <p:cNvSpPr/>
          <p:nvPr/>
        </p:nvSpPr>
        <p:spPr>
          <a:xfrm flipH="1" flipV="1">
            <a:off x="7326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18"/>
          <p:cNvSpPr/>
          <p:nvPr/>
        </p:nvSpPr>
        <p:spPr>
          <a:xfrm flipH="1">
            <a:off x="216972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9"/>
          <p:cNvSpPr/>
          <p:nvPr/>
        </p:nvSpPr>
        <p:spPr>
          <a:xfrm flipH="1">
            <a:off x="733428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20"/>
          <p:cNvSpPr/>
          <p:nvPr/>
        </p:nvSpPr>
        <p:spPr>
          <a:xfrm flipH="1" flipV="1">
            <a:off x="2169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1"/>
          <p:cNvSpPr/>
          <p:nvPr/>
        </p:nvSpPr>
        <p:spPr>
          <a:xfrm flipH="1" flipV="1">
            <a:off x="990108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891320" y="22255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242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35928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обработки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61610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Многомерные базы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87296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Line 7"/>
          <p:cNvSpPr/>
          <p:nvPr/>
        </p:nvSpPr>
        <p:spPr>
          <a:xfrm flipH="1">
            <a:off x="4738320" y="3525120"/>
            <a:ext cx="12988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8"/>
          <p:cNvSpPr/>
          <p:nvPr/>
        </p:nvSpPr>
        <p:spPr>
          <a:xfrm flipH="1">
            <a:off x="6037200" y="3525120"/>
            <a:ext cx="129852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9"/>
          <p:cNvSpPr/>
          <p:nvPr/>
        </p:nvSpPr>
        <p:spPr>
          <a:xfrm flipH="1" flipV="1">
            <a:off x="7326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0"/>
          <p:cNvSpPr/>
          <p:nvPr/>
        </p:nvSpPr>
        <p:spPr>
          <a:xfrm flipH="1">
            <a:off x="216972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11"/>
          <p:cNvSpPr/>
          <p:nvPr/>
        </p:nvSpPr>
        <p:spPr>
          <a:xfrm flipH="1">
            <a:off x="733428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2"/>
          <p:cNvSpPr/>
          <p:nvPr/>
        </p:nvSpPr>
        <p:spPr>
          <a:xfrm flipH="1" flipV="1">
            <a:off x="2169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3"/>
          <p:cNvSpPr/>
          <p:nvPr/>
        </p:nvSpPr>
        <p:spPr>
          <a:xfrm flipH="1" flipV="1">
            <a:off x="990108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14"/>
          <p:cNvSpPr/>
          <p:nvPr/>
        </p:nvSpPr>
        <p:spPr>
          <a:xfrm flipH="1" flipV="1">
            <a:off x="6015600" y="3183840"/>
            <a:ext cx="720" cy="3412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5"/>
          <p:cNvSpPr/>
          <p:nvPr/>
        </p:nvSpPr>
        <p:spPr>
          <a:xfrm flipV="1">
            <a:off x="4741200" y="3525120"/>
            <a:ext cx="360" cy="3646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24200" y="295075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576149592"/>
              </p:ext>
            </p:extLst>
          </p:nvPr>
        </p:nvGraphicFramePr>
        <p:xfrm>
          <a:off x="5646057" y="1999948"/>
          <a:ext cx="7053944" cy="418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Стрелка вправо 3"/>
          <p:cNvSpPr/>
          <p:nvPr/>
        </p:nvSpPr>
        <p:spPr>
          <a:xfrm rot="20346828">
            <a:off x="3803252" y="2719608"/>
            <a:ext cx="2893378" cy="5805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21231997">
            <a:off x="3817821" y="3399175"/>
            <a:ext cx="2801041" cy="580571"/>
          </a:xfrm>
          <a:prstGeom prst="rightArrow">
            <a:avLst/>
          </a:prstGeom>
          <a:solidFill>
            <a:srgbClr val="5F5BA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80561">
            <a:off x="3802507" y="4088258"/>
            <a:ext cx="2810556" cy="580571"/>
          </a:xfrm>
          <a:prstGeom prst="rightArrow">
            <a:avLst/>
          </a:prstGeom>
          <a:solidFill>
            <a:srgbClr val="537AB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301445">
            <a:off x="3750586" y="4818639"/>
            <a:ext cx="2951227" cy="580571"/>
          </a:xfrm>
          <a:prstGeom prst="rightArrow">
            <a:avLst/>
          </a:prstGeom>
          <a:solidFill>
            <a:srgbClr val="4BACC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4114" y="3251200"/>
            <a:ext cx="3454400" cy="1509486"/>
          </a:xfrm>
          <a:prstGeom prst="rect">
            <a:avLst/>
          </a:prstGeom>
          <a:solidFill>
            <a:srgbClr val="00A7E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ЛПР может использовать СППР на этапах: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задачи: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примеров;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зависимостей;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чувствительности;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возможностей;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влияния;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и агрегирование;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рисков;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14040" y="2225520"/>
            <a:ext cx="316368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ЛПР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891320" y="389016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902720" y="387576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Кооперативные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Line 5"/>
          <p:cNvSpPr/>
          <p:nvPr/>
        </p:nvSpPr>
        <p:spPr>
          <a:xfrm flipH="1">
            <a:off x="4738320" y="3525120"/>
            <a:ext cx="12988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6"/>
          <p:cNvSpPr/>
          <p:nvPr/>
        </p:nvSpPr>
        <p:spPr>
          <a:xfrm flipH="1">
            <a:off x="6037200" y="3525120"/>
            <a:ext cx="129852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7"/>
          <p:cNvSpPr/>
          <p:nvPr/>
        </p:nvSpPr>
        <p:spPr>
          <a:xfrm flipH="1">
            <a:off x="3021840" y="3525120"/>
            <a:ext cx="17132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8"/>
          <p:cNvSpPr/>
          <p:nvPr/>
        </p:nvSpPr>
        <p:spPr>
          <a:xfrm flipH="1" flipV="1">
            <a:off x="302112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9"/>
          <p:cNvSpPr/>
          <p:nvPr/>
        </p:nvSpPr>
        <p:spPr>
          <a:xfrm flipH="1" flipV="1">
            <a:off x="6015600" y="3183840"/>
            <a:ext cx="720" cy="3412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0"/>
          <p:cNvSpPr/>
          <p:nvPr/>
        </p:nvSpPr>
        <p:spPr>
          <a:xfrm flipV="1">
            <a:off x="6015600" y="3510720"/>
            <a:ext cx="360" cy="3646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1875960" y="389016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Line 12"/>
          <p:cNvSpPr/>
          <p:nvPr/>
        </p:nvSpPr>
        <p:spPr>
          <a:xfrm flipH="1">
            <a:off x="7335720" y="3525120"/>
            <a:ext cx="171360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3"/>
          <p:cNvSpPr/>
          <p:nvPr/>
        </p:nvSpPr>
        <p:spPr>
          <a:xfrm flipH="1" flipV="1">
            <a:off x="90486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</TotalTime>
  <Words>294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DejaVu Sans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Адаптация информационных технологий СППР к современным каналам человеко-машинного взаимодействия</dc:title>
  <dc:subject/>
  <dc:creator>Дамир Хакимов</dc:creator>
  <dc:description/>
  <cp:lastModifiedBy>Дамир Хакимов</cp:lastModifiedBy>
  <cp:revision>21</cp:revision>
  <dcterms:created xsi:type="dcterms:W3CDTF">2017-05-14T04:59:46Z</dcterms:created>
  <dcterms:modified xsi:type="dcterms:W3CDTF">2017-05-15T12:20:29Z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