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5" Type="http://schemas.openxmlformats.org/officeDocument/2006/relationships/image" Target="../media/image184.png"/><Relationship Id="rId16" Type="http://schemas.openxmlformats.org/officeDocument/2006/relationships/image" Target="../media/image185.png"/><Relationship Id="rId17" Type="http://schemas.openxmlformats.org/officeDocument/2006/relationships/image" Target="../media/image186.png"/><Relationship Id="rId18" Type="http://schemas.openxmlformats.org/officeDocument/2006/relationships/image" Target="../media/image187.png"/><Relationship Id="rId19" Type="http://schemas.openxmlformats.org/officeDocument/2006/relationships/image" Target="../media/image188.png"/><Relationship Id="rId20" Type="http://schemas.openxmlformats.org/officeDocument/2006/relationships/image" Target="../media/image189.png"/><Relationship Id="rId21" Type="http://schemas.openxmlformats.org/officeDocument/2006/relationships/image" Target="../media/image19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Relationship Id="rId25" Type="http://schemas.openxmlformats.org/officeDocument/2006/relationships/image" Target="../media/image49.png"/><Relationship Id="rId26" Type="http://schemas.openxmlformats.org/officeDocument/2006/relationships/image" Target="../media/image50.png"/><Relationship Id="rId27" Type="http://schemas.openxmlformats.org/officeDocument/2006/relationships/image" Target="../media/image51.png"/><Relationship Id="rId28" Type="http://schemas.openxmlformats.org/officeDocument/2006/relationships/image" Target="../media/image52.png"/><Relationship Id="rId29" Type="http://schemas.openxmlformats.org/officeDocument/2006/relationships/image" Target="../media/image5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Relationship Id="rId18" Type="http://schemas.openxmlformats.org/officeDocument/2006/relationships/image" Target="../media/image115.png"/><Relationship Id="rId19" Type="http://schemas.openxmlformats.org/officeDocument/2006/relationships/image" Target="../media/image116.png"/><Relationship Id="rId20" Type="http://schemas.openxmlformats.org/officeDocument/2006/relationships/image" Target="../media/image1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Relationship Id="rId18" Type="http://schemas.openxmlformats.org/officeDocument/2006/relationships/image" Target="../media/image143.png"/><Relationship Id="rId19" Type="http://schemas.openxmlformats.org/officeDocument/2006/relationships/image" Target="../media/image1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020" y="-356152"/>
            <a:ext cx="16756660" cy="5499009"/>
            <a:chOff x="-51020" y="-356152"/>
            <a:chExt cx="16756660" cy="5499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020" y="-356152"/>
              <a:ext cx="16756660" cy="54990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020" y="1347342"/>
            <a:ext cx="2675630" cy="23081"/>
            <a:chOff x="-51020" y="1347342"/>
            <a:chExt cx="2675630" cy="230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020" y="1347342"/>
              <a:ext cx="2675630" cy="230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4732" y="2281290"/>
            <a:ext cx="5040573" cy="16896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2837" y="2931018"/>
            <a:ext cx="10317224" cy="28837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35386" y="6125234"/>
            <a:ext cx="3173129" cy="3173129"/>
            <a:chOff x="13935386" y="6125234"/>
            <a:chExt cx="3173129" cy="31731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35386" y="6125234"/>
              <a:ext cx="3173129" cy="31731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08440" y="7369400"/>
            <a:ext cx="2594084" cy="7354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174" y="239386"/>
            <a:ext cx="1921552" cy="4723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76" y="7568736"/>
            <a:ext cx="18440177" cy="2716978"/>
            <a:chOff x="14376" y="7568736"/>
            <a:chExt cx="18440177" cy="27169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7568736"/>
              <a:ext cx="18440177" cy="2716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74287" y="6210810"/>
            <a:ext cx="3852018" cy="8114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46668" y="5665754"/>
            <a:ext cx="885311" cy="7341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2191" y="7868201"/>
            <a:ext cx="6515494" cy="1839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507" y="7802912"/>
            <a:ext cx="885311" cy="7341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51800"/>
            <a:ext cx="8783468" cy="5373574"/>
            <a:chOff x="0" y="951800"/>
            <a:chExt cx="8783468" cy="53735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951800"/>
              <a:ext cx="8783468" cy="53735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69093" y="951800"/>
            <a:ext cx="9754285" cy="5373574"/>
            <a:chOff x="8769093" y="951800"/>
            <a:chExt cx="9754285" cy="53735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69093" y="951800"/>
              <a:ext cx="9754285" cy="537357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09935" y="7822287"/>
            <a:ext cx="885311" cy="72887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75058" y="7868201"/>
            <a:ext cx="6670462" cy="1497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174" y="235577"/>
            <a:ext cx="1941437" cy="4723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76" y="7245283"/>
            <a:ext cx="18440177" cy="3040431"/>
            <a:chOff x="14376" y="7245283"/>
            <a:chExt cx="18440177" cy="304043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7245283"/>
              <a:ext cx="18440177" cy="304043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2191" y="7520277"/>
            <a:ext cx="8835208" cy="25256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308" y="7501226"/>
            <a:ext cx="885311" cy="72887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2848" y="775874"/>
            <a:ext cx="3636464" cy="4723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59906" y="775874"/>
            <a:ext cx="3738747" cy="4723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53480" y="1311360"/>
            <a:ext cx="8404245" cy="4617147"/>
            <a:chOff x="8753480" y="1311360"/>
            <a:chExt cx="8404245" cy="46171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53480" y="1311360"/>
              <a:ext cx="8404245" cy="46171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1122" y="1311360"/>
            <a:ext cx="8050026" cy="4617147"/>
            <a:chOff x="321122" y="1311360"/>
            <a:chExt cx="8050026" cy="46171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1122" y="1311360"/>
              <a:ext cx="8050026" cy="46171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76" y="7245283"/>
            <a:ext cx="18440177" cy="3040431"/>
            <a:chOff x="14376" y="7245283"/>
            <a:chExt cx="18440177" cy="30404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6" y="7245283"/>
              <a:ext cx="18440177" cy="30404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191" y="7520277"/>
            <a:ext cx="6791373" cy="14971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08" y="7501226"/>
            <a:ext cx="885311" cy="7288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043" y="336206"/>
            <a:ext cx="1921552" cy="4723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91966" y="1131451"/>
            <a:ext cx="7137017" cy="4881858"/>
            <a:chOff x="9291966" y="1131451"/>
            <a:chExt cx="7137017" cy="48818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1966" y="1131451"/>
              <a:ext cx="7137017" cy="48818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6476" y="1131451"/>
            <a:ext cx="7078265" cy="4881858"/>
            <a:chOff x="1056476" y="1131451"/>
            <a:chExt cx="7078265" cy="48818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76" y="1131451"/>
              <a:ext cx="7078265" cy="48818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34668" y="7520277"/>
            <a:ext cx="7310446" cy="14971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38634" y="7490761"/>
            <a:ext cx="885311" cy="7288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7" y="-86253"/>
            <a:ext cx="18328841" cy="10371968"/>
            <a:chOff x="-43127" y="-86253"/>
            <a:chExt cx="18328841" cy="103719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3127" y="-86253"/>
              <a:ext cx="18328841" cy="103719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08991" y="1695370"/>
            <a:ext cx="14644099" cy="7688152"/>
            <a:chOff x="1808991" y="1695370"/>
            <a:chExt cx="14644099" cy="76881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8991" y="1695370"/>
              <a:ext cx="14644099" cy="76881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64795" y="2785877"/>
            <a:ext cx="1689323" cy="1724538"/>
            <a:chOff x="3264795" y="2785877"/>
            <a:chExt cx="1689323" cy="17245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4795" y="2785877"/>
              <a:ext cx="1689323" cy="17245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11590" y="2728374"/>
            <a:ext cx="1689323" cy="1724538"/>
            <a:chOff x="8711590" y="2728374"/>
            <a:chExt cx="1689323" cy="17245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590" y="2728374"/>
              <a:ext cx="1689323" cy="172453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9487" y="3020247"/>
            <a:ext cx="1179940" cy="13242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51104" y="2983704"/>
            <a:ext cx="1167706" cy="13608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85897" y="3401288"/>
            <a:ext cx="3925693" cy="493714"/>
            <a:chOff x="4785897" y="3401288"/>
            <a:chExt cx="3925693" cy="49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5897" y="3401288"/>
              <a:ext cx="3925693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05413" y="5066468"/>
            <a:ext cx="3707243" cy="228375"/>
            <a:chOff x="4005413" y="5066468"/>
            <a:chExt cx="3707243" cy="2283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4160000">
              <a:off x="4005413" y="5066468"/>
              <a:ext cx="3707243" cy="2283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02906" y="2629687"/>
            <a:ext cx="1818028" cy="1823224"/>
            <a:chOff x="6002906" y="2629687"/>
            <a:chExt cx="1818028" cy="18232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3892" y="1787999"/>
              <a:ext cx="3636056" cy="364644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2906" y="2629687"/>
              <a:ext cx="1818028" cy="18232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66682" y="6397991"/>
            <a:ext cx="1926182" cy="1931688"/>
            <a:chOff x="3566682" y="6397991"/>
            <a:chExt cx="1926182" cy="19316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3591" y="5506231"/>
              <a:ext cx="3852364" cy="386337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6682" y="6397991"/>
              <a:ext cx="1926182" cy="19316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74731" y="6397991"/>
            <a:ext cx="1926182" cy="1931688"/>
            <a:chOff x="8474731" y="6397991"/>
            <a:chExt cx="1926182" cy="193168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11640" y="5506231"/>
              <a:ext cx="3852364" cy="3863376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74731" y="6397991"/>
              <a:ext cx="1926182" cy="19316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77089" y="7249647"/>
            <a:ext cx="3018868" cy="228375"/>
            <a:chOff x="5477089" y="7249647"/>
            <a:chExt cx="3018868" cy="22837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5477089" y="7249647"/>
              <a:ext cx="3018868" cy="2283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727614" y="5357914"/>
            <a:ext cx="2750478" cy="228375"/>
            <a:chOff x="6727614" y="5357914"/>
            <a:chExt cx="2750478" cy="22837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3480000">
              <a:off x="6727614" y="5357914"/>
              <a:ext cx="2750478" cy="22837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82433" y="6576449"/>
            <a:ext cx="1471947" cy="174235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07951" y="2953529"/>
            <a:ext cx="1667086" cy="147919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53555" y="6896195"/>
            <a:ext cx="2041995" cy="105234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35262" y="-183715"/>
            <a:ext cx="15031134" cy="25487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9380" y="3809557"/>
            <a:ext cx="11843884" cy="3408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1174" y="3421384"/>
            <a:ext cx="15806921" cy="5608513"/>
            <a:chOff x="1231174" y="3421384"/>
            <a:chExt cx="15806921" cy="56085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34924" y="638699"/>
              <a:ext cx="31613842" cy="112170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174" y="3421384"/>
              <a:ext cx="15806921" cy="56085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6892" y="1414014"/>
            <a:ext cx="6278955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9744" y="2560744"/>
            <a:ext cx="5557574" cy="7096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43876" y="4250265"/>
            <a:ext cx="446950" cy="446950"/>
            <a:chOff x="1543876" y="4250265"/>
            <a:chExt cx="446950" cy="44695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43876" y="4250265"/>
              <a:ext cx="446950" cy="446950"/>
              <a:chOff x="1543876" y="4250265"/>
              <a:chExt cx="446950" cy="4469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43876" y="4250265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1178" y="4316160"/>
              <a:ext cx="436172" cy="41572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08896" y="4269077"/>
            <a:ext cx="5612741" cy="5142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3876" y="5142857"/>
            <a:ext cx="446950" cy="446950"/>
            <a:chOff x="1543876" y="5142857"/>
            <a:chExt cx="446950" cy="4469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43876" y="5142857"/>
              <a:ext cx="446950" cy="446950"/>
              <a:chOff x="1543876" y="5142857"/>
              <a:chExt cx="446950" cy="44695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43876" y="5142857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178" y="5208752"/>
              <a:ext cx="455480" cy="41572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08898" y="4889644"/>
            <a:ext cx="5312695" cy="12825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29500" y="6225640"/>
            <a:ext cx="446950" cy="446950"/>
            <a:chOff x="1529500" y="6225640"/>
            <a:chExt cx="446950" cy="44695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29500" y="6225640"/>
              <a:ext cx="446950" cy="446950"/>
              <a:chOff x="1529500" y="6225640"/>
              <a:chExt cx="446950" cy="44695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29500" y="6225640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6802" y="6291535"/>
              <a:ext cx="456084" cy="41572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31658" y="6269143"/>
            <a:ext cx="4971018" cy="52062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43876" y="7141004"/>
            <a:ext cx="446950" cy="446950"/>
            <a:chOff x="1543876" y="7141004"/>
            <a:chExt cx="446950" cy="44695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543876" y="7141004"/>
              <a:ext cx="446950" cy="446950"/>
              <a:chOff x="1543876" y="7141004"/>
              <a:chExt cx="446950" cy="44695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43876" y="7141004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1178" y="7206898"/>
              <a:ext cx="457592" cy="41572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153417" y="8218518"/>
            <a:ext cx="9202728" cy="41971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045458" y="4166275"/>
            <a:ext cx="8791379" cy="3396701"/>
            <a:chOff x="8045458" y="4166275"/>
            <a:chExt cx="8791379" cy="339670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45458" y="4166275"/>
              <a:ext cx="8791379" cy="3396701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197465" y="7118617"/>
            <a:ext cx="3078145" cy="831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1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6857" y="7109333"/>
            <a:ext cx="17138857" cy="257524"/>
            <a:chOff x="1146857" y="7109333"/>
            <a:chExt cx="17138857" cy="257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857" y="7109333"/>
              <a:ext cx="17138857" cy="257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90807" y="3752767"/>
            <a:ext cx="3436444" cy="6970657"/>
            <a:chOff x="13890807" y="3752767"/>
            <a:chExt cx="3436444" cy="6970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13897" y="501731"/>
              <a:ext cx="6872889" cy="1394131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90807" y="3752767"/>
              <a:ext cx="3436444" cy="6970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6346" y="3752767"/>
            <a:ext cx="3436444" cy="6970657"/>
            <a:chOff x="9646346" y="3752767"/>
            <a:chExt cx="3436444" cy="69706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9436" y="501731"/>
              <a:ext cx="6872889" cy="1394131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6346" y="3752767"/>
              <a:ext cx="3436444" cy="69706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01885" y="3752767"/>
            <a:ext cx="3436444" cy="6970657"/>
            <a:chOff x="5401885" y="3752767"/>
            <a:chExt cx="3436444" cy="69706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4975" y="501731"/>
              <a:ext cx="6872889" cy="1394131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1885" y="3752767"/>
              <a:ext cx="3436444" cy="69706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7425" y="3752767"/>
            <a:ext cx="3436444" cy="6970657"/>
            <a:chOff x="1157425" y="3752767"/>
            <a:chExt cx="3436444" cy="69706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19485" y="501731"/>
              <a:ext cx="6872889" cy="1394131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7425" y="3752767"/>
              <a:ext cx="3436444" cy="69706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208486" y="3941982"/>
            <a:ext cx="801087" cy="258289"/>
            <a:chOff x="15208486" y="3941982"/>
            <a:chExt cx="801087" cy="2582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08486" y="3941982"/>
              <a:ext cx="801087" cy="2582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64025" y="3941982"/>
            <a:ext cx="801087" cy="258289"/>
            <a:chOff x="10964025" y="3941982"/>
            <a:chExt cx="801087" cy="25828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64025" y="3941982"/>
              <a:ext cx="801087" cy="2582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19564" y="3941982"/>
            <a:ext cx="801087" cy="258289"/>
            <a:chOff x="6719564" y="3941982"/>
            <a:chExt cx="801087" cy="2582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19564" y="3941982"/>
              <a:ext cx="801087" cy="2582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475103" y="3941982"/>
            <a:ext cx="801087" cy="258289"/>
            <a:chOff x="2475103" y="3941982"/>
            <a:chExt cx="801087" cy="25828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75103" y="3941982"/>
              <a:ext cx="801087" cy="25828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41819" y="4898829"/>
            <a:ext cx="917761" cy="1223681"/>
            <a:chOff x="15141819" y="4898829"/>
            <a:chExt cx="917761" cy="122368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141819" y="4898829"/>
              <a:ext cx="917761" cy="122368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437048" y="7318096"/>
            <a:ext cx="2192859" cy="183995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214619" y="6321173"/>
            <a:ext cx="2820277" cy="78093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92572" y="7318096"/>
            <a:ext cx="1567275" cy="109711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857920" y="6321173"/>
            <a:ext cx="3075773" cy="78093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946184" y="7201906"/>
            <a:ext cx="2397132" cy="258977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573544" y="6328325"/>
            <a:ext cx="2878145" cy="78191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19868" y="7201906"/>
            <a:ext cx="2496479" cy="302785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98916" y="6321173"/>
            <a:ext cx="2608317" cy="78093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16365" y="1371308"/>
            <a:ext cx="5462087" cy="182217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40678" y="2513192"/>
            <a:ext cx="6078930" cy="94479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577251" y="4511885"/>
            <a:ext cx="3085714" cy="1776264"/>
            <a:chOff x="5577251" y="4511885"/>
            <a:chExt cx="3085714" cy="177626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577251" y="4511885"/>
              <a:ext cx="3085714" cy="177626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3198" y="4518366"/>
            <a:ext cx="2954622" cy="1859948"/>
            <a:chOff x="1423198" y="4518366"/>
            <a:chExt cx="2954622" cy="185994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23198" y="4518366"/>
              <a:ext cx="2954622" cy="18599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16286" y="4493515"/>
            <a:ext cx="3220361" cy="1830393"/>
            <a:chOff x="9716286" y="4493515"/>
            <a:chExt cx="3220361" cy="183039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716286" y="4493515"/>
              <a:ext cx="3220361" cy="18303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14286" y="0"/>
            <a:ext cx="6571429" cy="10285714"/>
            <a:chOff x="11714286" y="0"/>
            <a:chExt cx="657142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4286" y="0"/>
              <a:ext cx="657142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7261" y="2128566"/>
            <a:ext cx="2803978" cy="624745"/>
            <a:chOff x="897261" y="2128566"/>
            <a:chExt cx="2803978" cy="624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261" y="2128566"/>
              <a:ext cx="2803978" cy="6247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5715" y="8391963"/>
            <a:ext cx="5144329" cy="14971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45246" y="7846909"/>
            <a:ext cx="1604581" cy="7288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65715" y="4277617"/>
            <a:ext cx="5088558" cy="14971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46668" y="3614384"/>
            <a:ext cx="1282101" cy="7288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65715" y="2390344"/>
            <a:ext cx="5330381" cy="11542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46668" y="1674697"/>
            <a:ext cx="1413653" cy="7288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2654" y="2067973"/>
            <a:ext cx="2911927" cy="9371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9798" y="1347393"/>
            <a:ext cx="7835232" cy="12494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7810" y="1070829"/>
            <a:ext cx="3377516" cy="4685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1224" y="7712332"/>
            <a:ext cx="7691866" cy="1427831"/>
            <a:chOff x="931224" y="7712332"/>
            <a:chExt cx="7691866" cy="14278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1224" y="7712332"/>
              <a:ext cx="7691866" cy="14278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1224" y="3092709"/>
            <a:ext cx="5892520" cy="4030117"/>
            <a:chOff x="931224" y="3092709"/>
            <a:chExt cx="5892520" cy="40301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1224" y="3092709"/>
              <a:ext cx="5892520" cy="40301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3743" y="4193723"/>
            <a:ext cx="4890543" cy="1600134"/>
            <a:chOff x="6823743" y="4193723"/>
            <a:chExt cx="4890543" cy="16001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3743" y="4193723"/>
              <a:ext cx="4890543" cy="160013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20001" y="6920925"/>
            <a:ext cx="5010389" cy="46856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03541" y="6342229"/>
            <a:ext cx="885311" cy="7288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012785" y="8426248"/>
            <a:ext cx="3877186" cy="969296"/>
            <a:chOff x="4012785" y="8426248"/>
            <a:chExt cx="3877186" cy="96929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12785" y="8426248"/>
              <a:ext cx="3877186" cy="96929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28154" y="8437259"/>
            <a:ext cx="2403499" cy="1099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14286" y="0"/>
            <a:ext cx="6571429" cy="10285714"/>
            <a:chOff x="11714286" y="0"/>
            <a:chExt cx="657142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4286" y="0"/>
              <a:ext cx="6571429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65715" y="4648553"/>
            <a:ext cx="5198499" cy="14971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46668" y="4103497"/>
            <a:ext cx="1575071" cy="73410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46668" y="1674697"/>
            <a:ext cx="885311" cy="7341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7810" y="1070829"/>
            <a:ext cx="3883789" cy="4723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7720" y="2221087"/>
            <a:ext cx="10453740" cy="6683157"/>
            <a:chOff x="1027720" y="2221087"/>
            <a:chExt cx="10453740" cy="66831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7720" y="2221087"/>
              <a:ext cx="10453740" cy="668315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20001" y="2217758"/>
            <a:ext cx="5201241" cy="12876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46637" y="8986184"/>
            <a:ext cx="1065653" cy="494682"/>
            <a:chOff x="1446637" y="8986184"/>
            <a:chExt cx="1065653" cy="4946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446637" y="8986184"/>
              <a:ext cx="1065653" cy="494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27129" y="9189729"/>
            <a:ext cx="1065653" cy="494682"/>
            <a:chOff x="6927129" y="9189729"/>
            <a:chExt cx="1065653" cy="4946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6927129" y="9189729"/>
              <a:ext cx="1065653" cy="4946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69362" y="6969452"/>
            <a:ext cx="2981188" cy="888394"/>
            <a:chOff x="5969362" y="6969452"/>
            <a:chExt cx="2981188" cy="88839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5969362" y="6969452"/>
              <a:ext cx="2981188" cy="88839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00954" y="6626954"/>
            <a:ext cx="885311" cy="73410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65715" y="7172010"/>
            <a:ext cx="4154182" cy="5025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14286" y="0"/>
            <a:ext cx="6571429" cy="10285714"/>
            <a:chOff x="11714286" y="0"/>
            <a:chExt cx="657142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4286" y="0"/>
              <a:ext cx="6571429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7810" y="1070829"/>
            <a:ext cx="2206116" cy="4723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46668" y="4812146"/>
            <a:ext cx="885311" cy="73410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65715" y="5330915"/>
            <a:ext cx="5281011" cy="32890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2095" y="1732404"/>
            <a:ext cx="9190518" cy="8151743"/>
            <a:chOff x="1042095" y="1732404"/>
            <a:chExt cx="9190518" cy="81517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095" y="1732404"/>
              <a:ext cx="9190518" cy="81517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20001" y="2855173"/>
            <a:ext cx="5331752" cy="18399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46668" y="2320583"/>
            <a:ext cx="1282101" cy="72887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65715" y="1056454"/>
            <a:ext cx="5330381" cy="11542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46668" y="507489"/>
            <a:ext cx="1413653" cy="7288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00954" y="8526220"/>
            <a:ext cx="885311" cy="73410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65715" y="9071277"/>
            <a:ext cx="5117815" cy="4685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86493" y="9893991"/>
            <a:ext cx="634029" cy="294320"/>
            <a:chOff x="2986493" y="9893991"/>
            <a:chExt cx="634029" cy="2943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2986493" y="9893991"/>
              <a:ext cx="634029" cy="2943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68693" y="9821540"/>
            <a:ext cx="634029" cy="294320"/>
            <a:chOff x="4168693" y="9821540"/>
            <a:chExt cx="634029" cy="294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4168693" y="9821540"/>
              <a:ext cx="634029" cy="2943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7921" y="8809002"/>
            <a:ext cx="634029" cy="294320"/>
            <a:chOff x="577921" y="8809002"/>
            <a:chExt cx="634029" cy="2943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7921" y="8809002"/>
              <a:ext cx="634029" cy="2943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3150" y="9893086"/>
            <a:ext cx="634029" cy="294320"/>
            <a:chOff x="5373150" y="9893086"/>
            <a:chExt cx="634029" cy="29432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5373150" y="9893086"/>
              <a:ext cx="634029" cy="294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14286" y="0"/>
            <a:ext cx="6571429" cy="10285714"/>
            <a:chOff x="11714286" y="0"/>
            <a:chExt cx="657142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4286" y="0"/>
              <a:ext cx="657142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224" y="2112256"/>
            <a:ext cx="2803978" cy="624745"/>
            <a:chOff x="931224" y="2112256"/>
            <a:chExt cx="2803978" cy="624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224" y="2112256"/>
              <a:ext cx="2803978" cy="6247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5715" y="8391963"/>
            <a:ext cx="5144329" cy="14971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45246" y="7846909"/>
            <a:ext cx="1604581" cy="7288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65715" y="4277617"/>
            <a:ext cx="5088558" cy="14971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46668" y="3614384"/>
            <a:ext cx="1282101" cy="7288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65715" y="2390344"/>
            <a:ext cx="5330381" cy="11542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46668" y="1674697"/>
            <a:ext cx="1413653" cy="7288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2654" y="2067973"/>
            <a:ext cx="2911927" cy="9371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9798" y="1347393"/>
            <a:ext cx="7835233" cy="12494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7810" y="1067020"/>
            <a:ext cx="3377516" cy="4723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1224" y="3092709"/>
            <a:ext cx="5892520" cy="4030117"/>
            <a:chOff x="931224" y="3092709"/>
            <a:chExt cx="5892520" cy="40301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1224" y="3092709"/>
              <a:ext cx="5892520" cy="40301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23743" y="4193723"/>
            <a:ext cx="4890543" cy="1600134"/>
            <a:chOff x="6823743" y="4193723"/>
            <a:chExt cx="4890543" cy="16001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23743" y="4193723"/>
              <a:ext cx="4890543" cy="160013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20001" y="6920925"/>
            <a:ext cx="5061359" cy="46856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03541" y="6342229"/>
            <a:ext cx="885311" cy="7288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1224" y="7682883"/>
            <a:ext cx="7538435" cy="1421442"/>
            <a:chOff x="931224" y="7682883"/>
            <a:chExt cx="7538435" cy="14214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1224" y="7682883"/>
              <a:ext cx="7538435" cy="14214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35202" y="8513448"/>
            <a:ext cx="2130027" cy="687858"/>
            <a:chOff x="3735202" y="8513448"/>
            <a:chExt cx="2130027" cy="6878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35202" y="8513448"/>
              <a:ext cx="2130027" cy="68785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89040" y="8350059"/>
            <a:ext cx="2403499" cy="10996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68693" y="9821540"/>
            <a:ext cx="634029" cy="294320"/>
            <a:chOff x="4168693" y="9821540"/>
            <a:chExt cx="634029" cy="29432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4168693" y="9821540"/>
              <a:ext cx="634029" cy="294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7810" y="1067020"/>
            <a:ext cx="2649534" cy="4723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73852" y="6952486"/>
            <a:ext cx="2764662" cy="823869"/>
            <a:chOff x="6173852" y="6952486"/>
            <a:chExt cx="2764662" cy="823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173852" y="6952486"/>
              <a:ext cx="2764662" cy="823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2095" y="2293050"/>
            <a:ext cx="10559080" cy="6940474"/>
            <a:chOff x="1042095" y="2293050"/>
            <a:chExt cx="10559080" cy="69404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095" y="2293050"/>
              <a:ext cx="10559080" cy="694047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6563" y="1354706"/>
            <a:ext cx="1347166" cy="4723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14286" y="0"/>
            <a:ext cx="6571429" cy="10285714"/>
            <a:chOff x="11714286" y="0"/>
            <a:chExt cx="6571429" cy="10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4286" y="0"/>
              <a:ext cx="6571429" cy="1028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65715" y="7330136"/>
            <a:ext cx="3852018" cy="81140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46668" y="6813833"/>
            <a:ext cx="885311" cy="73410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65715" y="1664991"/>
            <a:ext cx="5137243" cy="45827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40763" y="1042744"/>
            <a:ext cx="885311" cy="7341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502" y="0"/>
            <a:ext cx="18285714" cy="1465523"/>
            <a:chOff x="57502" y="0"/>
            <a:chExt cx="18285714" cy="14655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02" y="0"/>
              <a:ext cx="18285714" cy="146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01131" y="6916003"/>
            <a:ext cx="2857143" cy="47619"/>
            <a:chOff x="12601131" y="6916003"/>
            <a:chExt cx="2857143" cy="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1131" y="6916003"/>
              <a:ext cx="2857143" cy="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99365" y="6916003"/>
            <a:ext cx="1714286" cy="47619"/>
            <a:chOff x="12599365" y="6916003"/>
            <a:chExt cx="1714286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9365" y="6916003"/>
              <a:ext cx="1714286" cy="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55430" y="7531992"/>
            <a:ext cx="1748073" cy="171424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74477" y="7263524"/>
            <a:ext cx="1074284" cy="3822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75383" y="6916003"/>
            <a:ext cx="2857143" cy="47619"/>
            <a:chOff x="7175383" y="6916003"/>
            <a:chExt cx="2857143" cy="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5383" y="6916003"/>
              <a:ext cx="2857143" cy="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75383" y="6916003"/>
            <a:ext cx="2095238" cy="47619"/>
            <a:chOff x="7175383" y="6916003"/>
            <a:chExt cx="2095238" cy="4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5383" y="6916003"/>
              <a:ext cx="2095238" cy="4761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29668" y="7531992"/>
            <a:ext cx="1527735" cy="171424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48715" y="7263524"/>
            <a:ext cx="1074284" cy="3822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49677" y="6916003"/>
            <a:ext cx="2857143" cy="47619"/>
            <a:chOff x="2149677" y="6916003"/>
            <a:chExt cx="2857143" cy="476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9677" y="6916003"/>
              <a:ext cx="2857143" cy="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49677" y="6916003"/>
            <a:ext cx="952381" cy="47619"/>
            <a:chOff x="2149677" y="6916003"/>
            <a:chExt cx="952381" cy="476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9677" y="6916003"/>
              <a:ext cx="952381" cy="4761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03963" y="7531992"/>
            <a:ext cx="2389886" cy="171424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43124" y="7263524"/>
            <a:ext cx="1074284" cy="38221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4779" y="1465523"/>
            <a:ext cx="15278350" cy="5157233"/>
            <a:chOff x="964779" y="1465523"/>
            <a:chExt cx="15278350" cy="515723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376462" y="1465523"/>
              <a:ext cx="4864181" cy="5150260"/>
              <a:chOff x="11376462" y="1465523"/>
              <a:chExt cx="4864181" cy="515026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376462" y="1465523"/>
                <a:ext cx="4864181" cy="515026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64779" y="1465523"/>
              <a:ext cx="10445546" cy="5157233"/>
              <a:chOff x="964779" y="1465523"/>
              <a:chExt cx="10445546" cy="5157233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6515087" y="1465523"/>
                <a:ext cx="4890127" cy="5150260"/>
                <a:chOff x="6515087" y="1465523"/>
                <a:chExt cx="4890127" cy="5150260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6515087" y="1465523"/>
                  <a:ext cx="4890127" cy="5150260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964779" y="1479899"/>
                <a:ext cx="5550307" cy="5135884"/>
                <a:chOff x="964779" y="1479899"/>
                <a:chExt cx="5550307" cy="5135884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64779" y="1479899"/>
                  <a:ext cx="5550307" cy="513588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0494" y="359438"/>
            <a:ext cx="2649534" cy="47236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30496" y="698477"/>
            <a:ext cx="1268997" cy="4723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2021-10-12T10:27:04Z</dcterms:created>
  <dcterms:modified xsi:type="dcterms:W3CDTF">2021-10-12T10:27:04Z</dcterms:modified>
</cp:coreProperties>
</file>