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D2B"/>
    <a:srgbClr val="B5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E96C-EC9A-4136-AE21-51EC82371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6F4C-733A-4E18-9CE1-E072B888C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B424-DDFA-4480-8C11-3FBCE6D2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8455-58C7-4537-8D71-BA48BD27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9069-4358-420A-B3A5-F463F31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BEE4-EE88-4181-BACD-979FB2EF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818D-7435-4F5E-920A-B7EB5E290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9E19-7D1F-4BC6-9877-18393843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1F40-24F1-451A-9098-2FA44D90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FA7D-AB53-487E-853A-E927B857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C10BD-203C-4933-A3CF-E50511198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CF34A-62AC-4F6D-A000-99F852D3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612-71E4-4189-91C2-A115D758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4816-F376-4E57-9F63-B75FFD67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9B9F-0D27-4B5A-A741-90C0A857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5568-626F-47A2-9840-2013EBCF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E50D-3ADB-413B-B852-954DB614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F52B-1F77-4475-B3D4-727EBE01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8BF1-5F4D-4EED-BD48-64F04E8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B057-A478-4503-936F-CAF04C2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1CD2-160A-4F10-9031-FC2DAC5B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5182-292D-45AC-AB8C-1219516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98-0BA1-491A-9AFC-4E363C0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C526-F7D1-4B29-A0D1-340493B9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066-F97B-41F2-A0C1-3121513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481-B7AA-458A-AF96-3EC6F377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3A61-08FC-4C7C-BA80-7DACDB0B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9A84-F9E5-4A61-87AE-0A0924BE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E8B2-B366-4804-824D-81F90B47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7E81-B12B-448F-8F31-73E462C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9AB6-2B5F-4637-B91C-9975E25E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F8F5-DD03-4785-8281-5B1329F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88A0-35F2-40C0-A0A6-DE4C6F171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3A8C7-DD5C-48AF-B410-28857A8D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3D639-E263-45C4-97D2-34BE5829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C1D4-45A3-4292-BA25-7C50CA46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C6C65-A79D-4176-8D5B-80CC04EB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B4C77-B0A6-4C70-9156-92277F2F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FFB1D-5104-46BD-98D4-BF3A1B8F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B91-37FB-4E09-AB40-A8159C62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45B7A-643E-449C-AB44-C0592BD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CA33C-6E2F-4DC8-B1AD-8265481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9FD0-A508-4116-A245-56EA303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B1D6-A074-4E37-8422-44CCB11D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D3CC8-6288-44D3-BF2A-981021A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01F0-A409-4755-98E5-63A5C671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0089-F507-437F-A623-4304587B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DBD3-427C-4261-867D-6D3EC12E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3DA5-B3E5-40CB-959E-F24A4B0B6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BCCD-D033-4F9F-8F66-DF9D96A8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A3A2-6977-4F61-B512-A82B6758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146A-C7E2-4F29-9AD2-A2C7B77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D1F-2D69-49CB-8C35-0DD5FB7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F834C-C408-4848-A507-2F74565C3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37D68-9D07-4FF9-AB78-FA307A62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98335-33EB-4F8C-8A6B-17666F77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41C7-47B7-40B7-ADBE-DE6D3442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1477-6314-44AB-80B2-45C46301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39D5B-4AEF-4715-A44C-D6CDD3C7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F9672-DA7B-4407-BD20-2D001DF2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BDC0-40FF-4D2B-BCDF-60AD897A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266E-FC73-45BE-B8EA-088C5ACF09C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8DE2-8B12-47BA-8A72-1326A5D7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5FAD-2E7E-4102-8532-3F2862482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F257-BDF5-4EFE-8070-EFCB4192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E07380-62D0-497B-BEA3-1B5B9EC2D81D}"/>
              </a:ext>
            </a:extLst>
          </p:cNvPr>
          <p:cNvSpPr txBox="1"/>
          <p:nvPr/>
        </p:nvSpPr>
        <p:spPr>
          <a:xfrm>
            <a:off x="7108621" y="1311656"/>
            <a:ext cx="3815345" cy="852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Air Column Resonator</a:t>
            </a:r>
          </a:p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3D60-6FB6-4AA0-A382-2025A9C0EFFF}"/>
              </a:ext>
            </a:extLst>
          </p:cNvPr>
          <p:cNvSpPr txBox="1"/>
          <p:nvPr/>
        </p:nvSpPr>
        <p:spPr>
          <a:xfrm>
            <a:off x="4345674" y="1568468"/>
            <a:ext cx="145685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Loudspeaker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DE718-FE9A-40D0-B2C1-ED6794769C35}"/>
              </a:ext>
            </a:extLst>
          </p:cNvPr>
          <p:cNvSpPr txBox="1"/>
          <p:nvPr/>
        </p:nvSpPr>
        <p:spPr>
          <a:xfrm>
            <a:off x="861866" y="1445358"/>
            <a:ext cx="145685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Audio Signal Amplifier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34332-0582-49B3-82D6-0348E4A81556}"/>
              </a:ext>
            </a:extLst>
          </p:cNvPr>
          <p:cNvSpPr txBox="1"/>
          <p:nvPr/>
        </p:nvSpPr>
        <p:spPr>
          <a:xfrm>
            <a:off x="7108621" y="2521737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95E2E-FD7C-4E14-880E-F06837374DF6}"/>
              </a:ext>
            </a:extLst>
          </p:cNvPr>
          <p:cNvSpPr txBox="1"/>
          <p:nvPr/>
        </p:nvSpPr>
        <p:spPr>
          <a:xfrm>
            <a:off x="8404247" y="2522605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E08B0-C2F9-4181-B4B4-F8A0390A6EEC}"/>
              </a:ext>
            </a:extLst>
          </p:cNvPr>
          <p:cNvSpPr txBox="1"/>
          <p:nvPr/>
        </p:nvSpPr>
        <p:spPr>
          <a:xfrm>
            <a:off x="9699873" y="2521737"/>
            <a:ext cx="1224093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Valve Actuator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06F9-5C3F-4712-9B9C-92BE1E04D682}"/>
              </a:ext>
            </a:extLst>
          </p:cNvPr>
          <p:cNvSpPr txBox="1"/>
          <p:nvPr/>
        </p:nvSpPr>
        <p:spPr>
          <a:xfrm>
            <a:off x="596906" y="3150504"/>
            <a:ext cx="6030788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CPU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57E0F-BAA6-41BA-A367-9B0BC4CE6F5B}"/>
              </a:ext>
            </a:extLst>
          </p:cNvPr>
          <p:cNvSpPr txBox="1"/>
          <p:nvPr/>
        </p:nvSpPr>
        <p:spPr>
          <a:xfrm>
            <a:off x="2888824" y="3700752"/>
            <a:ext cx="145685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Fundamental Frequency Signal Synthesizer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40B79-49F2-4D58-AB6B-C7ED43C66144}"/>
              </a:ext>
            </a:extLst>
          </p:cNvPr>
          <p:cNvSpPr txBox="1"/>
          <p:nvPr/>
        </p:nvSpPr>
        <p:spPr>
          <a:xfrm>
            <a:off x="861866" y="3823863"/>
            <a:ext cx="145685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to Analog Converter (DAC)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CC80E-6925-4CEC-AD11-1680FBE50BA7}"/>
              </a:ext>
            </a:extLst>
          </p:cNvPr>
          <p:cNvSpPr txBox="1"/>
          <p:nvPr/>
        </p:nvSpPr>
        <p:spPr>
          <a:xfrm>
            <a:off x="4854824" y="3823863"/>
            <a:ext cx="145685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Digital Actuator Position 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5C2952-EF8C-4F82-AFC2-79CE4BC9560F}"/>
              </a:ext>
            </a:extLst>
          </p:cNvPr>
          <p:cNvSpPr txBox="1"/>
          <p:nvPr/>
        </p:nvSpPr>
        <p:spPr>
          <a:xfrm>
            <a:off x="6906846" y="4599071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A00E5-129B-42AB-B6A1-B921A9E2511F}"/>
              </a:ext>
            </a:extLst>
          </p:cNvPr>
          <p:cNvSpPr txBox="1"/>
          <p:nvPr/>
        </p:nvSpPr>
        <p:spPr>
          <a:xfrm>
            <a:off x="8210120" y="4281363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1731A-5419-425D-9E8C-B7F834F1AE2E}"/>
              </a:ext>
            </a:extLst>
          </p:cNvPr>
          <p:cNvSpPr txBox="1"/>
          <p:nvPr/>
        </p:nvSpPr>
        <p:spPr>
          <a:xfrm>
            <a:off x="9508885" y="3957360"/>
            <a:ext cx="1626602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Transistor #3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3C435F-EEF7-42AA-AE92-EA05F39B390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4345674" y="4362472"/>
            <a:ext cx="5091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6D18B7-FADF-4010-B8F9-DFA520535976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2318716" y="4362472"/>
            <a:ext cx="570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02371C-809B-4080-BA95-CC6BEC73A8BB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1590291" y="2030133"/>
            <a:ext cx="0" cy="17937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32EE6908-B60B-44EB-B462-5B52731B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5641114"/>
            <a:ext cx="766386" cy="489703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87659C-DAF3-46D9-B2F5-A572961ABCF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318716" y="1737745"/>
            <a:ext cx="202695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225C3B-4BAE-49D7-AB40-FA7B1A2D38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802524" y="1737745"/>
            <a:ext cx="1306097" cy="1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BBAFAF-9EFC-464A-A366-C0E02A3AD4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923966" y="1737746"/>
            <a:ext cx="766589" cy="0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4BE7A443-E24D-468C-8982-B85F49BE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5" y="541663"/>
            <a:ext cx="766386" cy="489703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4B6AC25-097D-430D-A515-A286E314A100}"/>
              </a:ext>
            </a:extLst>
          </p:cNvPr>
          <p:cNvCxnSpPr>
            <a:cxnSpLocks/>
            <a:stCxn id="27" idx="2"/>
            <a:endCxn id="49" idx="1"/>
          </p:cNvCxnSpPr>
          <p:nvPr/>
        </p:nvCxnSpPr>
        <p:spPr>
          <a:xfrm rot="5400000">
            <a:off x="6778625" y="4944443"/>
            <a:ext cx="1025285" cy="85776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95058C2-DA14-441F-88E1-53E22148612A}"/>
              </a:ext>
            </a:extLst>
          </p:cNvPr>
          <p:cNvCxnSpPr>
            <a:cxnSpLocks/>
            <a:stCxn id="29" idx="2"/>
            <a:endCxn id="49" idx="1"/>
          </p:cNvCxnSpPr>
          <p:nvPr/>
        </p:nvCxnSpPr>
        <p:spPr>
          <a:xfrm rot="5400000">
            <a:off x="7271408" y="4133952"/>
            <a:ext cx="1342993" cy="216103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BBEFD8C-8B72-4F7D-BC26-8D9AEF575425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7758788" y="3322568"/>
            <a:ext cx="1666996" cy="345980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CD5F25-33EE-4537-8276-7F78B7E7207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11674" y="4729876"/>
            <a:ext cx="59517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C8A7B8-8F4F-4B73-B85A-6030301BE1A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72346" y="4412168"/>
            <a:ext cx="193777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617134-0F48-4FA0-A916-A8A7181E649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292010" y="4088165"/>
            <a:ext cx="321687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A1302C-59F8-444B-A133-3959D0508BCF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720147" y="2783347"/>
            <a:ext cx="521" cy="18157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6853083-396A-4979-A1F3-B8F736BE08A9}"/>
              </a:ext>
            </a:extLst>
          </p:cNvPr>
          <p:cNvCxnSpPr>
            <a:cxnSpLocks/>
            <a:stCxn id="29" idx="0"/>
            <a:endCxn id="15" idx="2"/>
          </p:cNvCxnSpPr>
          <p:nvPr/>
        </p:nvCxnSpPr>
        <p:spPr>
          <a:xfrm flipH="1" flipV="1">
            <a:off x="9016294" y="2784215"/>
            <a:ext cx="7127" cy="149714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5F5B1C9-080D-48E8-B527-FCB3A5DCBD3D}"/>
              </a:ext>
            </a:extLst>
          </p:cNvPr>
          <p:cNvCxnSpPr>
            <a:cxnSpLocks/>
            <a:stCxn id="31" idx="0"/>
            <a:endCxn id="17" idx="2"/>
          </p:cNvCxnSpPr>
          <p:nvPr/>
        </p:nvCxnSpPr>
        <p:spPr>
          <a:xfrm flipH="1" flipV="1">
            <a:off x="10311920" y="2783347"/>
            <a:ext cx="10266" cy="117401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33442DE-B4FA-4DB7-A133-7EC52FA63390}"/>
              </a:ext>
            </a:extLst>
          </p:cNvPr>
          <p:cNvCxnSpPr>
            <a:cxnSpLocks/>
            <a:stCxn id="63" idx="1"/>
            <a:endCxn id="11" idx="0"/>
          </p:cNvCxnSpPr>
          <p:nvPr/>
        </p:nvCxnSpPr>
        <p:spPr>
          <a:xfrm rot="10800000" flipV="1">
            <a:off x="1590291" y="786514"/>
            <a:ext cx="1489794" cy="6588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677A56-6BA5-4596-9241-6FE6AC94054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720147" y="2163836"/>
            <a:ext cx="521" cy="357901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314441-4FD8-4053-B275-68A905C5864D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9016294" y="2163836"/>
            <a:ext cx="0" cy="358769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886AF43-E945-46E9-8AB5-EC1D8696D5D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311919" y="2163836"/>
            <a:ext cx="1" cy="357901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115">
            <a:extLst>
              <a:ext uri="{FF2B5EF4-FFF2-40B4-BE49-F238E27FC236}">
                <a16:creationId xmlns:a16="http://schemas.microsoft.com/office/drawing/2014/main" id="{0546D54F-DFA6-427E-9070-360CE0F41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5309235" y="6084163"/>
            <a:ext cx="389852" cy="423804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C9A0D49-6E8E-4798-B4D4-781A5AEC5698}"/>
              </a:ext>
            </a:extLst>
          </p:cNvPr>
          <p:cNvCxnSpPr>
            <a:cxnSpLocks/>
            <a:stCxn id="49" idx="3"/>
            <a:endCxn id="116" idx="0"/>
          </p:cNvCxnSpPr>
          <p:nvPr/>
        </p:nvCxnSpPr>
        <p:spPr>
          <a:xfrm rot="10800000" flipV="1">
            <a:off x="5504162" y="5885965"/>
            <a:ext cx="591839" cy="19819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5EA6BD1-946E-49E7-9CBF-44DD2276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3846471" y="996387"/>
            <a:ext cx="389852" cy="423804"/>
          </a:xfrm>
          <a:prstGeom prst="rect">
            <a:avLst/>
          </a:prstGeom>
        </p:spPr>
      </p:pic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07C97FA-D42C-4BD3-8B11-1E1CBB5CF53A}"/>
              </a:ext>
            </a:extLst>
          </p:cNvPr>
          <p:cNvCxnSpPr>
            <a:cxnSpLocks/>
            <a:stCxn id="63" idx="3"/>
            <a:endCxn id="120" idx="0"/>
          </p:cNvCxnSpPr>
          <p:nvPr/>
        </p:nvCxnSpPr>
        <p:spPr>
          <a:xfrm>
            <a:off x="3846471" y="786515"/>
            <a:ext cx="194926" cy="2098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>
            <a:extLst>
              <a:ext uri="{FF2B5EF4-FFF2-40B4-BE49-F238E27FC236}">
                <a16:creationId xmlns:a16="http://schemas.microsoft.com/office/drawing/2014/main" id="{BF83BC2D-D564-4D95-916F-EC7217ABB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6998319" y="2742136"/>
            <a:ext cx="292949" cy="318462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0155D98-C2A2-4A4F-9069-7F785D7E3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8296541" y="2746159"/>
            <a:ext cx="292949" cy="318462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C125509B-4868-4FEA-924F-4A38112F8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413" t="14053" r="32451" b="18521"/>
          <a:stretch/>
        </p:blipFill>
        <p:spPr>
          <a:xfrm>
            <a:off x="9594763" y="2741409"/>
            <a:ext cx="292949" cy="3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7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F6CC6D7-325B-48AE-A6BF-192AB087E450}"/>
              </a:ext>
            </a:extLst>
          </p:cNvPr>
          <p:cNvCxnSpPr>
            <a:cxnSpLocks/>
          </p:cNvCxnSpPr>
          <p:nvPr/>
        </p:nvCxnSpPr>
        <p:spPr>
          <a:xfrm flipV="1">
            <a:off x="2262783" y="1904179"/>
            <a:ext cx="818445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4E7E66-162E-4618-8D98-56B2EEABA554}"/>
              </a:ext>
            </a:extLst>
          </p:cNvPr>
          <p:cNvCxnSpPr>
            <a:cxnSpLocks/>
          </p:cNvCxnSpPr>
          <p:nvPr/>
        </p:nvCxnSpPr>
        <p:spPr>
          <a:xfrm>
            <a:off x="2246851" y="2713003"/>
            <a:ext cx="818445" cy="0"/>
          </a:xfrm>
          <a:prstGeom prst="straightConnector1">
            <a:avLst/>
          </a:prstGeom>
          <a:ln w="38100">
            <a:solidFill>
              <a:srgbClr val="B56A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9EBBE4-ECD9-433C-9BB2-5C5F2252AE39}"/>
              </a:ext>
            </a:extLst>
          </p:cNvPr>
          <p:cNvCxnSpPr>
            <a:cxnSpLocks/>
          </p:cNvCxnSpPr>
          <p:nvPr/>
        </p:nvCxnSpPr>
        <p:spPr>
          <a:xfrm>
            <a:off x="2262783" y="2287866"/>
            <a:ext cx="81844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BBC6C-0A31-4D62-ADD8-9475FA26D408}"/>
              </a:ext>
            </a:extLst>
          </p:cNvPr>
          <p:cNvCxnSpPr/>
          <p:nvPr/>
        </p:nvCxnSpPr>
        <p:spPr>
          <a:xfrm>
            <a:off x="2262783" y="3460947"/>
            <a:ext cx="7865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889A5D-EA30-4D66-9C1F-CD57F75FBFDF}"/>
              </a:ext>
            </a:extLst>
          </p:cNvPr>
          <p:cNvCxnSpPr/>
          <p:nvPr/>
        </p:nvCxnSpPr>
        <p:spPr>
          <a:xfrm>
            <a:off x="2246851" y="3849320"/>
            <a:ext cx="7865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7593FF-9895-49A7-9291-4B2F0CC4BECA}"/>
              </a:ext>
            </a:extLst>
          </p:cNvPr>
          <p:cNvSpPr txBox="1"/>
          <p:nvPr/>
        </p:nvSpPr>
        <p:spPr>
          <a:xfrm>
            <a:off x="3087328" y="1720646"/>
            <a:ext cx="1573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Analog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DBAB4-E193-441B-9EF2-4274C8E52000}"/>
              </a:ext>
            </a:extLst>
          </p:cNvPr>
          <p:cNvSpPr txBox="1"/>
          <p:nvPr/>
        </p:nvSpPr>
        <p:spPr>
          <a:xfrm>
            <a:off x="3087328" y="2143810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Digital Signal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67C49-DBB0-4C66-83B7-F86DDB033C3E}"/>
              </a:ext>
            </a:extLst>
          </p:cNvPr>
          <p:cNvSpPr txBox="1"/>
          <p:nvPr/>
        </p:nvSpPr>
        <p:spPr>
          <a:xfrm>
            <a:off x="3087328" y="2549282"/>
            <a:ext cx="120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Sound 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C20C0-65BC-4294-AEB5-5EA1A1F461E3}"/>
              </a:ext>
            </a:extLst>
          </p:cNvPr>
          <p:cNvSpPr txBox="1"/>
          <p:nvPr/>
        </p:nvSpPr>
        <p:spPr>
          <a:xfrm>
            <a:off x="3087327" y="3297226"/>
            <a:ext cx="322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 Voltage Source – Positive Terminal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3DC4C0-0801-4D91-8250-39F63F5F46AC}"/>
              </a:ext>
            </a:extLst>
          </p:cNvPr>
          <p:cNvSpPr txBox="1"/>
          <p:nvPr/>
        </p:nvSpPr>
        <p:spPr>
          <a:xfrm>
            <a:off x="3087326" y="3671231"/>
            <a:ext cx="322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DC Voltage Source – Negative Terminal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96168-C78E-43EF-936D-62C77306A704}"/>
              </a:ext>
            </a:extLst>
          </p:cNvPr>
          <p:cNvCxnSpPr>
            <a:cxnSpLocks/>
          </p:cNvCxnSpPr>
          <p:nvPr/>
        </p:nvCxnSpPr>
        <p:spPr>
          <a:xfrm>
            <a:off x="2262783" y="3097161"/>
            <a:ext cx="786580" cy="0"/>
          </a:xfrm>
          <a:prstGeom prst="straightConnector1">
            <a:avLst/>
          </a:prstGeom>
          <a:ln w="38100">
            <a:solidFill>
              <a:srgbClr val="F5A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630F27-CDCD-46DC-8806-EF97B6504FB2}"/>
              </a:ext>
            </a:extLst>
          </p:cNvPr>
          <p:cNvSpPr txBox="1"/>
          <p:nvPr/>
        </p:nvSpPr>
        <p:spPr>
          <a:xfrm>
            <a:off x="3087328" y="2943272"/>
            <a:ext cx="168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Signal</a:t>
            </a:r>
          </a:p>
        </p:txBody>
      </p:sp>
    </p:spTree>
    <p:extLst>
      <p:ext uri="{BB962C8B-B14F-4D97-AF65-F5344CB8AC3E}">
        <p14:creationId xmlns:p14="http://schemas.microsoft.com/office/powerpoint/2010/main" val="18578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Falconer</dc:creator>
  <cp:lastModifiedBy>Matt Falconer</cp:lastModifiedBy>
  <cp:revision>16</cp:revision>
  <dcterms:created xsi:type="dcterms:W3CDTF">2020-09-13T20:53:34Z</dcterms:created>
  <dcterms:modified xsi:type="dcterms:W3CDTF">2020-09-16T05:01:19Z</dcterms:modified>
</cp:coreProperties>
</file>