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0"/>
  </p:notesMasterIdLst>
  <p:sldIdLst>
    <p:sldId id="256" r:id="rId2"/>
    <p:sldId id="298" r:id="rId3"/>
    <p:sldId id="257" r:id="rId4"/>
    <p:sldId id="302" r:id="rId5"/>
    <p:sldId id="303" r:id="rId6"/>
    <p:sldId id="304" r:id="rId7"/>
    <p:sldId id="288" r:id="rId8"/>
    <p:sldId id="306" r:id="rId9"/>
    <p:sldId id="315" r:id="rId10"/>
    <p:sldId id="289" r:id="rId11"/>
    <p:sldId id="307" r:id="rId12"/>
    <p:sldId id="308" r:id="rId13"/>
    <p:sldId id="296" r:id="rId14"/>
    <p:sldId id="310" r:id="rId15"/>
    <p:sldId id="314" r:id="rId16"/>
    <p:sldId id="316" r:id="rId17"/>
    <p:sldId id="281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es Magnien" initials="JM" lastIdx="2" clrIdx="0">
    <p:extLst>
      <p:ext uri="{19B8F6BF-5375-455C-9EA6-DF929625EA0E}">
        <p15:presenceInfo xmlns:p15="http://schemas.microsoft.com/office/powerpoint/2012/main" userId="56938b50e39587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3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4A959-73E2-4EEC-9802-3D451BAF08FC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9F906-D844-49A1-89D4-F84AAEEAA5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307F-8417-48A5-98C3-3AD1ED98F750}" type="datetime1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8EFFE5C-29A2-4442-BA43-3E928F956A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59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FBF9-97C9-4479-A190-7DE49B579BBE}" type="datetime1">
              <a:rPr lang="fr-FR" smtClean="0"/>
              <a:t>17/12/2021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8EFFE5C-29A2-4442-BA43-3E928F956A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29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2CEB-9300-4D40-A959-77DE29991425}" type="datetime1">
              <a:rPr lang="fr-FR" smtClean="0"/>
              <a:t>17/12/2021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8EFFE5C-29A2-4442-BA43-3E928F956A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97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C89F-C82D-4D85-895F-03BF92F5C451}" type="datetime1">
              <a:rPr lang="fr-FR" smtClean="0"/>
              <a:t>17/12/2021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8EFFE5C-29A2-4442-BA43-3E928F956A9D}" type="slidenum">
              <a:rPr lang="fr-FR" smtClean="0"/>
              <a:t>‹#›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9740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FF4C-DA8D-4A37-8D41-F7CB2DB2767F}" type="datetime1">
              <a:rPr lang="fr-FR" smtClean="0"/>
              <a:t>17/12/2021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8EFFE5C-29A2-4442-BA43-3E928F956A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138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A7C6-418D-434A-AFDC-1A30D28A599C}" type="datetime1">
              <a:rPr lang="fr-FR" smtClean="0"/>
              <a:t>17/12/2021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FE5C-29A2-4442-BA43-3E928F956A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403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D8F1-1A8D-45DC-A97E-2C1F585A5139}" type="datetime1">
              <a:rPr lang="fr-FR" smtClean="0"/>
              <a:t>17/12/2021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FE5C-29A2-4442-BA43-3E928F956A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202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F1C4-67C3-42FB-9BB4-9FCB84C7BA5E}" type="datetime1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FE5C-29A2-4442-BA43-3E928F956A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19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6BE552A-5650-4A30-A418-CC018551E1D7}" type="datetime1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8EFFE5C-29A2-4442-BA43-3E928F956A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70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F32F-EEE1-4421-9DE5-07FE13E32AA3}" type="datetime1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FE5C-29A2-4442-BA43-3E928F956A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10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6CB4-64C4-47B8-864E-10A59B79FD57}" type="datetime1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8EFFE5C-29A2-4442-BA43-3E928F956A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65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DE82-BA3D-4ECF-9E65-C7DF7B137EE9}" type="datetime1">
              <a:rPr lang="fr-FR" smtClean="0"/>
              <a:t>17/12/2021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FE5C-29A2-4442-BA43-3E928F956A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89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4892-7156-4F0C-8A08-982C330462DF}" type="datetime1">
              <a:rPr lang="fr-FR" smtClean="0"/>
              <a:t>17/12/2021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FE5C-29A2-4442-BA43-3E928F956A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21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9FDF-92AB-48FF-A477-7BF683057882}" type="datetime1">
              <a:rPr lang="fr-FR" smtClean="0"/>
              <a:t>17/12/2021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FE5C-29A2-4442-BA43-3E928F956A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16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1F25-5468-4A37-A0AF-D42DE8CC8F4B}" type="datetime1">
              <a:rPr lang="fr-FR" smtClean="0"/>
              <a:t>17/12/2021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FE5C-29A2-4442-BA43-3E928F956A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27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0650-C5BB-4403-83B9-EB4E600D14F6}" type="datetime1">
              <a:rPr lang="fr-FR" smtClean="0"/>
              <a:t>17/12/2021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FE5C-29A2-4442-BA43-3E928F956A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82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A6B9-5AC2-434C-A41C-F1E36F153DB8}" type="datetime1">
              <a:rPr lang="fr-FR" smtClean="0"/>
              <a:t>17/12/2021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FE5C-29A2-4442-BA43-3E928F956A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4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FBF4E-4642-420F-9E77-19651978C4FE}" type="datetime1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FFE5C-29A2-4442-BA43-3E928F956A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834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D1225/5GenFrance.g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f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ABE2950-9E91-4BDE-A69B-94EA3DDC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534BFDD-CF8E-4AD5-9217-517898A3A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483D08F-D51A-4E33-A15C-4E7F2FB60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EC2DA65-46B7-4155-BB1D-E3908E799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0AFBEEB-9AB8-4053-A790-B73D8A67E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AEEEED-22A0-439A-A366-20225C9B8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76390"/>
            <a:ext cx="4897450" cy="1295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5G </a:t>
            </a:r>
            <a:r>
              <a:rPr lang="en-US" dirty="0" err="1"/>
              <a:t>en</a:t>
            </a:r>
            <a:r>
              <a:rPr lang="en-US" dirty="0"/>
              <a:t> France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73E899-D44D-4BFC-A213-15764056C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20150" y="1190003"/>
            <a:ext cx="3739277" cy="1116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b="1" i="0" dirty="0" err="1">
                <a:effectLst/>
              </a:rPr>
              <a:t>Projet</a:t>
            </a:r>
            <a:r>
              <a:rPr lang="en-US" altLang="zh-CN" b="1" i="0" dirty="0">
                <a:effectLst/>
              </a:rPr>
              <a:t> </a:t>
            </a:r>
            <a:r>
              <a:rPr lang="en-US" altLang="zh-CN" b="1" i="0" dirty="0" err="1">
                <a:effectLst/>
              </a:rPr>
              <a:t>informatique</a:t>
            </a:r>
            <a:endParaRPr lang="en-US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04E1B7E-C3F2-4BAE-955E-6296A927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徽标, 公司名称&#10;&#10;描述已自动生成">
            <a:extLst>
              <a:ext uri="{FF2B5EF4-FFF2-40B4-BE49-F238E27FC236}">
                <a16:creationId xmlns:a16="http://schemas.microsoft.com/office/drawing/2014/main" id="{25F720CE-428E-4B52-ADE0-360280D23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355" y="-290200"/>
            <a:ext cx="2658465" cy="175686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" name="图片 7" descr="地图&#10;&#10;描述已自动生成">
            <a:extLst>
              <a:ext uri="{FF2B5EF4-FFF2-40B4-BE49-F238E27FC236}">
                <a16:creationId xmlns:a16="http://schemas.microsoft.com/office/drawing/2014/main" id="{A54A45FF-96D6-4A2C-9738-AE53A5F6FC9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6" r="13200"/>
          <a:stretch/>
        </p:blipFill>
        <p:spPr>
          <a:xfrm>
            <a:off x="5276090" y="469227"/>
            <a:ext cx="6434885" cy="591954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E3A3A77-8EC1-449C-B763-E038721C381A}"/>
              </a:ext>
            </a:extLst>
          </p:cNvPr>
          <p:cNvSpPr txBox="1"/>
          <p:nvPr/>
        </p:nvSpPr>
        <p:spPr>
          <a:xfrm>
            <a:off x="2585758" y="5211239"/>
            <a:ext cx="205876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altLang="zh-CN" dirty="0"/>
              <a:t>Dan HOU</a:t>
            </a:r>
          </a:p>
          <a:p>
            <a:pPr algn="r">
              <a:spcAft>
                <a:spcPts val="600"/>
              </a:spcAft>
            </a:pPr>
            <a:r>
              <a:rPr lang="fr-FR" altLang="zh-CN" dirty="0" err="1"/>
              <a:t>Jingyi</a:t>
            </a:r>
            <a:r>
              <a:rPr lang="fr-FR" altLang="zh-CN" dirty="0"/>
              <a:t> XIE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40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89EC553-0A53-4EB4-AB32-EB46809E9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zh-CN" sz="5400" dirty="0"/>
              <a:t>Travail réalisé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2600F5-BE1D-4B20-B2E8-D25ECB264DAC}"/>
              </a:ext>
            </a:extLst>
          </p:cNvPr>
          <p:cNvSpPr txBox="1"/>
          <p:nvPr/>
        </p:nvSpPr>
        <p:spPr>
          <a:xfrm>
            <a:off x="11542248" y="6321097"/>
            <a:ext cx="689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b="1" dirty="0"/>
              <a:t>10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3547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9BB4C82-D0A6-4BEF-973E-9C97BE15F2A2}"/>
              </a:ext>
            </a:extLst>
          </p:cNvPr>
          <p:cNvSpPr txBox="1">
            <a:spLocks/>
          </p:cNvSpPr>
          <p:nvPr/>
        </p:nvSpPr>
        <p:spPr>
          <a:xfrm>
            <a:off x="529693" y="439131"/>
            <a:ext cx="6090123" cy="8311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zh-CN" dirty="0">
                <a:latin typeface="+mn-lt"/>
                <a:ea typeface="+mn-ea"/>
                <a:cs typeface="+mn-cs"/>
              </a:rPr>
              <a:t>Communication et échange</a:t>
            </a:r>
            <a:endParaRPr lang="fr-FR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CC01E4-8D4F-40C9-9382-35E678C50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917" y="1542332"/>
            <a:ext cx="4783015" cy="4876537"/>
          </a:xfrm>
          <a:prstGeom prst="rect">
            <a:avLst/>
          </a:prstGeom>
        </p:spPr>
      </p:pic>
      <p:pic>
        <p:nvPicPr>
          <p:cNvPr id="5" name="图片 4" descr="图片包含 徽标&#10;&#10;描述已自动生成">
            <a:extLst>
              <a:ext uri="{FF2B5EF4-FFF2-40B4-BE49-F238E27FC236}">
                <a16:creationId xmlns:a16="http://schemas.microsoft.com/office/drawing/2014/main" id="{D3A2B08A-9E47-4D9F-B173-B4D7C40D9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80" y="2740993"/>
            <a:ext cx="2952750" cy="15525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F751890-3BC8-4443-82CF-AC398AC3AE84}"/>
              </a:ext>
            </a:extLst>
          </p:cNvPr>
          <p:cNvSpPr txBox="1"/>
          <p:nvPr/>
        </p:nvSpPr>
        <p:spPr>
          <a:xfrm>
            <a:off x="11542248" y="6321097"/>
            <a:ext cx="689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b="1" dirty="0"/>
              <a:t>11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41371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9BB4C82-D0A6-4BEF-973E-9C97BE15F2A2}"/>
              </a:ext>
            </a:extLst>
          </p:cNvPr>
          <p:cNvSpPr txBox="1">
            <a:spLocks/>
          </p:cNvSpPr>
          <p:nvPr/>
        </p:nvSpPr>
        <p:spPr>
          <a:xfrm>
            <a:off x="353050" y="289186"/>
            <a:ext cx="4732212" cy="8311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zh-CN" dirty="0">
                <a:latin typeface="+mn-lt"/>
                <a:ea typeface="+mn-ea"/>
                <a:cs typeface="+mn-cs"/>
              </a:rPr>
              <a:t>Attribution de tâche</a:t>
            </a:r>
            <a:endParaRPr lang="fr-FR" dirty="0">
              <a:latin typeface="+mn-lt"/>
              <a:ea typeface="+mn-ea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446F044-D672-4C5A-85B1-27EF58804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516" y="3638634"/>
            <a:ext cx="2750452" cy="64864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7491941-04DF-44E0-B73E-1832F08F8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76" y="1120359"/>
            <a:ext cx="7938234" cy="552545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C0028C8-9231-4FC4-9DF5-E0D1130FB973}"/>
              </a:ext>
            </a:extLst>
          </p:cNvPr>
          <p:cNvSpPr txBox="1"/>
          <p:nvPr/>
        </p:nvSpPr>
        <p:spPr>
          <a:xfrm>
            <a:off x="11542248" y="6321097"/>
            <a:ext cx="689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b="1" dirty="0"/>
              <a:t>12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18250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87737A2-03F4-4042-B0EF-284DFED24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Bilan du projet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ED56FF-98D6-4B1D-8828-2A8B8F7A7327}"/>
              </a:ext>
            </a:extLst>
          </p:cNvPr>
          <p:cNvSpPr txBox="1"/>
          <p:nvPr/>
        </p:nvSpPr>
        <p:spPr>
          <a:xfrm>
            <a:off x="11542248" y="6321097"/>
            <a:ext cx="689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b="1" dirty="0"/>
              <a:t>13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40461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9BB4C82-D0A6-4BEF-973E-9C97BE15F2A2}"/>
              </a:ext>
            </a:extLst>
          </p:cNvPr>
          <p:cNvSpPr txBox="1">
            <a:spLocks/>
          </p:cNvSpPr>
          <p:nvPr/>
        </p:nvSpPr>
        <p:spPr>
          <a:xfrm>
            <a:off x="447562" y="411754"/>
            <a:ext cx="5810875" cy="8311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zh-CN" dirty="0">
                <a:latin typeface="+mn-lt"/>
                <a:ea typeface="+mn-ea"/>
                <a:cs typeface="+mn-cs"/>
              </a:rPr>
              <a:t>Les problèmes rencontrés</a:t>
            </a:r>
            <a:endParaRPr lang="fr-FR" dirty="0">
              <a:latin typeface="+mn-lt"/>
              <a:ea typeface="+mn-ea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D25AB3-EDA7-4DB1-A37F-66D8F9D89963}"/>
              </a:ext>
            </a:extLst>
          </p:cNvPr>
          <p:cNvSpPr txBox="1"/>
          <p:nvPr/>
        </p:nvSpPr>
        <p:spPr>
          <a:xfrm>
            <a:off x="1405821" y="2407960"/>
            <a:ext cx="89208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Le problème de la recherche de données au début</a:t>
            </a: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zh-CN" sz="2400" b="1" dirty="0"/>
              <a:t>Problème de conversion de Lambert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zh-CN" sz="2400" b="1" dirty="0"/>
              <a:t>Apprentissage de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zh-CN" sz="2400" b="1" dirty="0"/>
              <a:t>Rendu des ombres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3B3833-E869-427E-88D3-5121F8BCE708}"/>
              </a:ext>
            </a:extLst>
          </p:cNvPr>
          <p:cNvSpPr txBox="1"/>
          <p:nvPr/>
        </p:nvSpPr>
        <p:spPr>
          <a:xfrm>
            <a:off x="11542248" y="6321097"/>
            <a:ext cx="689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b="1" dirty="0"/>
              <a:t>14</a:t>
            </a:r>
            <a:endParaRPr lang="zh-CN" altLang="en-US" sz="2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3FE57A-EE7D-4B26-A5CB-DD7DC3737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912" y="4734273"/>
            <a:ext cx="1522175" cy="158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8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9BB4C82-D0A6-4BEF-973E-9C97BE15F2A2}"/>
              </a:ext>
            </a:extLst>
          </p:cNvPr>
          <p:cNvSpPr txBox="1">
            <a:spLocks/>
          </p:cNvSpPr>
          <p:nvPr/>
        </p:nvSpPr>
        <p:spPr>
          <a:xfrm>
            <a:off x="447562" y="411754"/>
            <a:ext cx="5810875" cy="8311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</a:pPr>
            <a:r>
              <a:rPr lang="fr-FR" altLang="zh-CN" sz="3600" dirty="0"/>
              <a:t>Améliorations possibles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33BE40-F407-4B13-A973-A153ED8762E2}"/>
              </a:ext>
            </a:extLst>
          </p:cNvPr>
          <p:cNvSpPr txBox="1"/>
          <p:nvPr/>
        </p:nvSpPr>
        <p:spPr>
          <a:xfrm>
            <a:off x="272401" y="2001509"/>
            <a:ext cx="830215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zh-CN" sz="2400" b="1" dirty="0"/>
              <a:t>Réaliser le zoom changement dynamique de la carte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Augmenter les données 2G, 3G, 4G</a:t>
            </a: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zh-CN" sz="2400" b="1" dirty="0"/>
              <a:t>Ajouter d'autres données, telles que la commune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zh-CN" sz="2400" b="1" dirty="0"/>
              <a:t>…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572CF3-59A6-495F-9A9E-16E0AE86A927}"/>
              </a:ext>
            </a:extLst>
          </p:cNvPr>
          <p:cNvSpPr txBox="1"/>
          <p:nvPr/>
        </p:nvSpPr>
        <p:spPr>
          <a:xfrm>
            <a:off x="11542248" y="6321097"/>
            <a:ext cx="689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b="1" dirty="0"/>
              <a:t>15</a:t>
            </a:r>
            <a:endParaRPr lang="zh-CN" altLang="en-US" sz="2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2FF6FE-524B-42E5-A748-F9E73011F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238" y="1585375"/>
            <a:ext cx="2540221" cy="4440355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2758F307-D19D-4FA6-BEB9-DC83F74BACA2}"/>
              </a:ext>
            </a:extLst>
          </p:cNvPr>
          <p:cNvSpPr/>
          <p:nvPr/>
        </p:nvSpPr>
        <p:spPr>
          <a:xfrm>
            <a:off x="9231607" y="1927358"/>
            <a:ext cx="1456470" cy="22996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EFAF03D-B810-4CCB-AD73-D7AE3C6E1F02}"/>
              </a:ext>
            </a:extLst>
          </p:cNvPr>
          <p:cNvSpPr/>
          <p:nvPr/>
        </p:nvSpPr>
        <p:spPr>
          <a:xfrm>
            <a:off x="9231607" y="4888663"/>
            <a:ext cx="1456470" cy="22996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7529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87737A2-03F4-4042-B0EF-284DFED24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ED56FF-98D6-4B1D-8828-2A8B8F7A7327}"/>
              </a:ext>
            </a:extLst>
          </p:cNvPr>
          <p:cNvSpPr txBox="1"/>
          <p:nvPr/>
        </p:nvSpPr>
        <p:spPr>
          <a:xfrm>
            <a:off x="11542248" y="6321097"/>
            <a:ext cx="689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b="1" dirty="0"/>
              <a:t>16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20957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FF4832B-3FCB-4E8A-9868-53F768B9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Visite du site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572AC8-1614-471D-9578-C7654C2D7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523" y="3246996"/>
            <a:ext cx="10282954" cy="148379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4800" dirty="0"/>
              <a:t>5G </a:t>
            </a:r>
            <a:r>
              <a:rPr lang="en-US" altLang="zh-CN" sz="4800" dirty="0" err="1"/>
              <a:t>en</a:t>
            </a:r>
            <a:r>
              <a:rPr lang="en-US" altLang="zh-CN" sz="4800" dirty="0"/>
              <a:t> France</a:t>
            </a:r>
            <a:r>
              <a:rPr lang="fr-FR" sz="4000" dirty="0"/>
              <a:t>:</a:t>
            </a:r>
          </a:p>
          <a:p>
            <a:pPr marL="0" indent="0">
              <a:buNone/>
            </a:pPr>
            <a:r>
              <a:rPr lang="fr-FR" sz="4000" dirty="0">
                <a:hlinkClick r:id="rId2"/>
              </a:rPr>
              <a:t>https://github.com/HD1225/5GenFrance.git</a:t>
            </a:r>
            <a:endParaRPr lang="fr-FR" sz="4000" dirty="0"/>
          </a:p>
          <a:p>
            <a:pPr marL="0" indent="0">
              <a:buNone/>
            </a:pPr>
            <a:endParaRPr lang="fr-FR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96C8B9-B1AD-4C18-B58E-0EE87AD8303D}"/>
              </a:ext>
            </a:extLst>
          </p:cNvPr>
          <p:cNvSpPr txBox="1"/>
          <p:nvPr/>
        </p:nvSpPr>
        <p:spPr>
          <a:xfrm>
            <a:off x="11542248" y="6321097"/>
            <a:ext cx="689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b="1" dirty="0"/>
              <a:t>17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72614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FAEDDA0-1C5F-4E75-B9E2-E1431B99FB45}"/>
              </a:ext>
            </a:extLst>
          </p:cNvPr>
          <p:cNvSpPr txBox="1"/>
          <p:nvPr/>
        </p:nvSpPr>
        <p:spPr>
          <a:xfrm>
            <a:off x="643467" y="2679031"/>
            <a:ext cx="10905066" cy="1216313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Merci de </a:t>
            </a:r>
            <a:r>
              <a:rPr lang="en-US" sz="7200" dirty="0" err="1">
                <a:latin typeface="+mj-lt"/>
                <a:ea typeface="+mj-ea"/>
                <a:cs typeface="+mj-cs"/>
              </a:rPr>
              <a:t>votre</a:t>
            </a:r>
            <a:r>
              <a:rPr lang="en-US" sz="7200" dirty="0">
                <a:latin typeface="+mj-lt"/>
                <a:ea typeface="+mj-ea"/>
                <a:cs typeface="+mj-cs"/>
              </a:rPr>
              <a:t> attention !</a:t>
            </a:r>
          </a:p>
        </p:txBody>
      </p:sp>
    </p:spTree>
    <p:extLst>
      <p:ext uri="{BB962C8B-B14F-4D97-AF65-F5344CB8AC3E}">
        <p14:creationId xmlns:p14="http://schemas.microsoft.com/office/powerpoint/2010/main" val="65486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0941D-D88F-46B7-8874-F5E29970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A004E8-63E6-4F06-B65C-E2484F234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796811"/>
            <a:ext cx="9923511" cy="3045493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fr-FR" sz="4400" dirty="0"/>
              <a:t>Introduction du projet</a:t>
            </a:r>
          </a:p>
          <a:p>
            <a:pPr marL="857250" indent="-857250">
              <a:buFont typeface="+mj-lt"/>
              <a:buAutoNum type="romanUcPeriod"/>
            </a:pPr>
            <a:r>
              <a:rPr lang="fr-FR" altLang="zh-CN" sz="4400" dirty="0"/>
              <a:t>Dialogue client</a:t>
            </a:r>
            <a:endParaRPr lang="fr-FR" sz="4400" dirty="0"/>
          </a:p>
          <a:p>
            <a:pPr marL="857250" indent="-857250">
              <a:buFont typeface="+mj-lt"/>
              <a:buAutoNum type="romanUcPeriod"/>
            </a:pPr>
            <a:r>
              <a:rPr lang="fr-FR" sz="4400" dirty="0"/>
              <a:t>Travail réalisé</a:t>
            </a:r>
          </a:p>
          <a:p>
            <a:pPr marL="857250" indent="-857250">
              <a:buFont typeface="+mj-lt"/>
              <a:buAutoNum type="romanUcPeriod"/>
            </a:pPr>
            <a:r>
              <a:rPr lang="fr-FR" sz="4400" dirty="0"/>
              <a:t>Bilan du projet</a:t>
            </a:r>
          </a:p>
          <a:p>
            <a:pPr marL="857250" indent="-857250">
              <a:buFont typeface="+mj-lt"/>
              <a:buAutoNum type="romanUcPeriod"/>
            </a:pPr>
            <a:endParaRPr lang="fr-FR" sz="4400" dirty="0"/>
          </a:p>
          <a:p>
            <a:pPr marL="857250" indent="-857250">
              <a:buFont typeface="+mj-lt"/>
              <a:buAutoNum type="romanUcPeriod"/>
            </a:pPr>
            <a:endParaRPr lang="fr-FR" sz="4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F2D8A4-FD68-4F04-AA7C-C56B484F250C}"/>
              </a:ext>
            </a:extLst>
          </p:cNvPr>
          <p:cNvSpPr txBox="1"/>
          <p:nvPr/>
        </p:nvSpPr>
        <p:spPr>
          <a:xfrm>
            <a:off x="11728410" y="6321097"/>
            <a:ext cx="50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b="1" dirty="0"/>
              <a:t>2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3451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0F2B1-0208-4C40-AE59-6A10A15305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altLang="zh-CN" sz="5400" dirty="0"/>
              <a:t>Introduction du projet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CEEDE8-D326-4154-BC41-246A12DDED0D}"/>
              </a:ext>
            </a:extLst>
          </p:cNvPr>
          <p:cNvSpPr txBox="1"/>
          <p:nvPr/>
        </p:nvSpPr>
        <p:spPr>
          <a:xfrm>
            <a:off x="11728410" y="6321097"/>
            <a:ext cx="50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b="1" dirty="0"/>
              <a:t>3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0692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9BB4C82-D0A6-4BEF-973E-9C97BE15F2A2}"/>
              </a:ext>
            </a:extLst>
          </p:cNvPr>
          <p:cNvSpPr txBox="1">
            <a:spLocks/>
          </p:cNvSpPr>
          <p:nvPr/>
        </p:nvSpPr>
        <p:spPr>
          <a:xfrm>
            <a:off x="447563" y="411754"/>
            <a:ext cx="4732212" cy="8311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zh-CN" dirty="0"/>
              <a:t>Sujet et objectif</a:t>
            </a:r>
            <a:endParaRPr lang="fr-FR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111140-4121-4051-945C-C6C2FE3C9371}"/>
              </a:ext>
            </a:extLst>
          </p:cNvPr>
          <p:cNvSpPr txBox="1"/>
          <p:nvPr/>
        </p:nvSpPr>
        <p:spPr>
          <a:xfrm>
            <a:off x="676159" y="1582341"/>
            <a:ext cx="1016523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-   </a:t>
            </a:r>
            <a:r>
              <a:rPr lang="en-US" altLang="zh-CN" sz="2400" b="1" dirty="0" err="1"/>
              <a:t>Visualisation</a:t>
            </a:r>
            <a:r>
              <a:rPr lang="en-US" altLang="zh-CN" sz="2400" b="1" dirty="0"/>
              <a:t> de </a:t>
            </a:r>
            <a:r>
              <a:rPr lang="en-US" altLang="zh-CN" sz="2400" b="1" dirty="0" err="1"/>
              <a:t>données</a:t>
            </a: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r>
              <a:rPr lang="zh-CN" altLang="en-US" sz="2400" b="1" dirty="0"/>
              <a:t>    Un service de carte gratuit qui inclut les opérateurs 5G en France.</a:t>
            </a:r>
            <a:endParaRPr lang="fr-FR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altLang="zh-CN" sz="2400" b="1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F78AF8-B457-4E29-85DD-F3DFCCE32A47}"/>
              </a:ext>
            </a:extLst>
          </p:cNvPr>
          <p:cNvSpPr txBox="1"/>
          <p:nvPr/>
        </p:nvSpPr>
        <p:spPr>
          <a:xfrm>
            <a:off x="11728410" y="6321097"/>
            <a:ext cx="50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662865-D24B-46FF-A8DD-92667B3B2BF3}"/>
              </a:ext>
            </a:extLst>
          </p:cNvPr>
          <p:cNvSpPr txBox="1"/>
          <p:nvPr/>
        </p:nvSpPr>
        <p:spPr>
          <a:xfrm>
            <a:off x="676159" y="3241113"/>
            <a:ext cx="855949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zh-CN" sz="2400" b="1" dirty="0"/>
              <a:t>Collecter des données en ligne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zh-CN" sz="2400" b="1" dirty="0"/>
              <a:t>Dessiner des cartes d'opérateurs en fonction des caractéristiques des données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zh-CN" sz="2400" b="1" dirty="0"/>
              <a:t>Construire une carte thermique basée sur des statistiques</a:t>
            </a:r>
          </a:p>
        </p:txBody>
      </p:sp>
    </p:spTree>
    <p:extLst>
      <p:ext uri="{BB962C8B-B14F-4D97-AF65-F5344CB8AC3E}">
        <p14:creationId xmlns:p14="http://schemas.microsoft.com/office/powerpoint/2010/main" val="165374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1111140-4121-4051-945C-C6C2FE3C9371}"/>
              </a:ext>
            </a:extLst>
          </p:cNvPr>
          <p:cNvSpPr txBox="1"/>
          <p:nvPr/>
        </p:nvSpPr>
        <p:spPr>
          <a:xfrm>
            <a:off x="146412" y="1706183"/>
            <a:ext cx="633104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zh-CN" sz="3200" b="1" dirty="0"/>
              <a:t>Collecte de données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zh-CN" sz="2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zh-CN" sz="2400" b="1" dirty="0"/>
              <a:t>Obtenir les données d'arrondissement et de département en France.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zh-CN" sz="2400" b="1" dirty="0"/>
              <a:t>Obtenir les nombres des stations de base inclus dans chaque opérateur.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zh-CN" sz="2400" b="1" dirty="0"/>
              <a:t>Obtenir les nombres des quatre opérateurs à divers endroits.</a:t>
            </a: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DBA25B-D959-4FAE-A318-15E0602673F5}"/>
              </a:ext>
            </a:extLst>
          </p:cNvPr>
          <p:cNvSpPr txBox="1"/>
          <p:nvPr/>
        </p:nvSpPr>
        <p:spPr>
          <a:xfrm>
            <a:off x="7236259" y="2012286"/>
            <a:ext cx="43552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zh-CN" sz="3200" b="1" dirty="0"/>
              <a:t>V</a:t>
            </a:r>
            <a:r>
              <a:rPr lang="en-US" altLang="zh-CN" sz="3200" b="1" dirty="0" err="1"/>
              <a:t>isu</a:t>
            </a:r>
            <a:r>
              <a:rPr lang="fr-FR" altLang="zh-CN" sz="3200" b="1" dirty="0" err="1"/>
              <a:t>alisation</a:t>
            </a:r>
            <a:endParaRPr lang="fr-FR" altLang="zh-CN" sz="3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zh-CN" sz="2400" b="1" dirty="0"/>
              <a:t>Architecture du 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zh-CN" sz="2400" b="1" dirty="0"/>
              <a:t>Mettre en place une carte interactive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zh-CN" sz="2400" b="1" dirty="0"/>
              <a:t>développement web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D07328-682C-4778-9F59-D910D0558E59}"/>
              </a:ext>
            </a:extLst>
          </p:cNvPr>
          <p:cNvSpPr txBox="1"/>
          <p:nvPr/>
        </p:nvSpPr>
        <p:spPr>
          <a:xfrm>
            <a:off x="11728410" y="6321097"/>
            <a:ext cx="50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b="1" dirty="0"/>
              <a:t>5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4963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9BB4C82-D0A6-4BEF-973E-9C97BE15F2A2}"/>
              </a:ext>
            </a:extLst>
          </p:cNvPr>
          <p:cNvSpPr txBox="1">
            <a:spLocks/>
          </p:cNvSpPr>
          <p:nvPr/>
        </p:nvSpPr>
        <p:spPr>
          <a:xfrm>
            <a:off x="447563" y="411754"/>
            <a:ext cx="4732212" cy="8311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zh-CN" dirty="0"/>
              <a:t>Technologies utilisées</a:t>
            </a:r>
            <a:endParaRPr lang="fr-FR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111140-4121-4051-945C-C6C2FE3C9371}"/>
              </a:ext>
            </a:extLst>
          </p:cNvPr>
          <p:cNvSpPr txBox="1"/>
          <p:nvPr/>
        </p:nvSpPr>
        <p:spPr>
          <a:xfrm>
            <a:off x="1071818" y="1855952"/>
            <a:ext cx="3286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000" b="1" dirty="0"/>
              <a:t>Exploration des données</a:t>
            </a:r>
            <a:endParaRPr lang="zh-CN" altLang="en-US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12D3EF-E30E-4B69-9446-F5790CEA6A1C}"/>
              </a:ext>
            </a:extLst>
          </p:cNvPr>
          <p:cNvSpPr txBox="1"/>
          <p:nvPr/>
        </p:nvSpPr>
        <p:spPr>
          <a:xfrm>
            <a:off x="7833544" y="1833825"/>
            <a:ext cx="22680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000" b="1" dirty="0"/>
              <a:t>V</a:t>
            </a:r>
            <a:r>
              <a:rPr lang="en-US" altLang="zh-CN" sz="2000" b="1" dirty="0" err="1"/>
              <a:t>isu</a:t>
            </a:r>
            <a:r>
              <a:rPr lang="fr-FR" altLang="zh-CN" sz="2000" b="1" dirty="0" err="1"/>
              <a:t>alisation</a:t>
            </a:r>
            <a:endParaRPr lang="zh-CN" altLang="en-US" sz="2000" b="1" dirty="0"/>
          </a:p>
        </p:txBody>
      </p:sp>
      <p:pic>
        <p:nvPicPr>
          <p:cNvPr id="3" name="图片 2" descr="徽标&#10;&#10;描述已自动生成">
            <a:extLst>
              <a:ext uri="{FF2B5EF4-FFF2-40B4-BE49-F238E27FC236}">
                <a16:creationId xmlns:a16="http://schemas.microsoft.com/office/drawing/2014/main" id="{3758E324-26EC-4387-8AD6-25AEB5680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48" y="3152817"/>
            <a:ext cx="1247500" cy="11218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F1725837-A9A8-41B6-ACE1-508EDF239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1" y="5291799"/>
            <a:ext cx="1362207" cy="13622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图片 12" descr="画里面的卡通人物&#10;&#10;中度可信度描述已自动生成">
            <a:extLst>
              <a:ext uri="{FF2B5EF4-FFF2-40B4-BE49-F238E27FC236}">
                <a16:creationId xmlns:a16="http://schemas.microsoft.com/office/drawing/2014/main" id="{0751F454-0E49-48D5-B48B-EBB41B7D2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896" y="2451744"/>
            <a:ext cx="1499531" cy="7884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5000D3B-27F5-45E0-88F8-7CE0F77BC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40" y="5012333"/>
            <a:ext cx="1433913" cy="14339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FD06296-ABB0-43A6-B0CB-3F57213638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0" t="6535" r="22129"/>
          <a:stretch/>
        </p:blipFill>
        <p:spPr>
          <a:xfrm>
            <a:off x="2835707" y="3823232"/>
            <a:ext cx="1467421" cy="12362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B57AA49-1226-4FFA-B1D1-1D4AC0CA61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62" y="2781190"/>
            <a:ext cx="1724764" cy="84271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D9CE876-D420-4881-9E2A-4A6F85C11D57}"/>
              </a:ext>
            </a:extLst>
          </p:cNvPr>
          <p:cNvSpPr txBox="1"/>
          <p:nvPr/>
        </p:nvSpPr>
        <p:spPr>
          <a:xfrm>
            <a:off x="11728410" y="6321097"/>
            <a:ext cx="50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b="1" dirty="0"/>
              <a:t>6</a:t>
            </a:r>
            <a:endParaRPr lang="zh-CN" altLang="en-US" sz="2800" b="1" dirty="0"/>
          </a:p>
        </p:txBody>
      </p:sp>
      <p:pic>
        <p:nvPicPr>
          <p:cNvPr id="9" name="图片 8" descr="徽标, 公司名称&#10;&#10;描述已自动生成">
            <a:extLst>
              <a:ext uri="{FF2B5EF4-FFF2-40B4-BE49-F238E27FC236}">
                <a16:creationId xmlns:a16="http://schemas.microsoft.com/office/drawing/2014/main" id="{403C843C-55CE-420D-953D-6081310A188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3" t="4279" r="8886" b="31284"/>
          <a:stretch/>
        </p:blipFill>
        <p:spPr>
          <a:xfrm>
            <a:off x="6014515" y="3983306"/>
            <a:ext cx="1874359" cy="9161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图片 14" descr="图标&#10;&#10;描述已自动生成">
            <a:extLst>
              <a:ext uri="{FF2B5EF4-FFF2-40B4-BE49-F238E27FC236}">
                <a16:creationId xmlns:a16="http://schemas.microsoft.com/office/drawing/2014/main" id="{99A136DE-FC43-4D83-912C-7359D528652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8" t="5956" r="10773" b="-1"/>
          <a:stretch/>
        </p:blipFill>
        <p:spPr>
          <a:xfrm>
            <a:off x="7331628" y="5641607"/>
            <a:ext cx="1171744" cy="804639"/>
          </a:xfrm>
          <a:prstGeom prst="round2DiagRect">
            <a:avLst>
              <a:gd name="adj1" fmla="val 16667"/>
              <a:gd name="adj2" fmla="val 1079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502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9F9CB15-C053-4CB0-A1B1-0E3970B0C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zh-CN" sz="5400" dirty="0"/>
              <a:t>Dialogue client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BC5C38-DB82-4899-9F10-B22E5F9BBEAA}"/>
              </a:ext>
            </a:extLst>
          </p:cNvPr>
          <p:cNvSpPr txBox="1"/>
          <p:nvPr/>
        </p:nvSpPr>
        <p:spPr>
          <a:xfrm>
            <a:off x="11728410" y="6321097"/>
            <a:ext cx="50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b="1" dirty="0"/>
              <a:t>7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0351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9BB4C82-D0A6-4BEF-973E-9C97BE15F2A2}"/>
              </a:ext>
            </a:extLst>
          </p:cNvPr>
          <p:cNvSpPr txBox="1">
            <a:spLocks/>
          </p:cNvSpPr>
          <p:nvPr/>
        </p:nvSpPr>
        <p:spPr>
          <a:xfrm>
            <a:off x="447563" y="411754"/>
            <a:ext cx="4732212" cy="8311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C176314-97E6-4F8E-8D65-6C14555EDA64}"/>
              </a:ext>
            </a:extLst>
          </p:cNvPr>
          <p:cNvSpPr txBox="1"/>
          <p:nvPr/>
        </p:nvSpPr>
        <p:spPr>
          <a:xfrm>
            <a:off x="255976" y="280343"/>
            <a:ext cx="73110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j-lt"/>
                <a:ea typeface="+mj-ea"/>
                <a:cs typeface="+mj-cs"/>
              </a:rPr>
              <a:t>Interface principale du site Web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1AD0DA-AB6F-43D6-A178-E77D44BD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195" y="1313966"/>
            <a:ext cx="7184227" cy="526369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23141F2-7C6D-4473-94C8-0406A0184CAC}"/>
              </a:ext>
            </a:extLst>
          </p:cNvPr>
          <p:cNvSpPr txBox="1"/>
          <p:nvPr/>
        </p:nvSpPr>
        <p:spPr>
          <a:xfrm>
            <a:off x="11728410" y="6321097"/>
            <a:ext cx="50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b="1" dirty="0"/>
              <a:t>8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8470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9BB4C82-D0A6-4BEF-973E-9C97BE15F2A2}"/>
              </a:ext>
            </a:extLst>
          </p:cNvPr>
          <p:cNvSpPr txBox="1">
            <a:spLocks/>
          </p:cNvSpPr>
          <p:nvPr/>
        </p:nvSpPr>
        <p:spPr>
          <a:xfrm>
            <a:off x="447563" y="411754"/>
            <a:ext cx="4732212" cy="8311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C176314-97E6-4F8E-8D65-6C14555EDA64}"/>
              </a:ext>
            </a:extLst>
          </p:cNvPr>
          <p:cNvSpPr txBox="1"/>
          <p:nvPr/>
        </p:nvSpPr>
        <p:spPr>
          <a:xfrm>
            <a:off x="255976" y="280343"/>
            <a:ext cx="73110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altLang="zh-CN" sz="3200" dirty="0" err="1"/>
              <a:t>Fonctions</a:t>
            </a:r>
            <a:r>
              <a:rPr lang="en-US" altLang="zh-CN" sz="3200" dirty="0"/>
              <a:t> </a:t>
            </a:r>
            <a:r>
              <a:rPr lang="en-US" altLang="zh-CN" sz="3200" dirty="0" err="1"/>
              <a:t>exploitables</a:t>
            </a:r>
            <a:r>
              <a:rPr lang="en-US" altLang="zh-CN" sz="3200" dirty="0"/>
              <a:t> par </a:t>
            </a:r>
            <a:r>
              <a:rPr lang="en-US" altLang="zh-CN" sz="3200" dirty="0" err="1"/>
              <a:t>l'utilisateur</a:t>
            </a:r>
            <a:endParaRPr lang="en-US" altLang="zh-CN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3141F2-7C6D-4473-94C8-0406A0184CAC}"/>
              </a:ext>
            </a:extLst>
          </p:cNvPr>
          <p:cNvSpPr txBox="1"/>
          <p:nvPr/>
        </p:nvSpPr>
        <p:spPr>
          <a:xfrm>
            <a:off x="11728410" y="6321097"/>
            <a:ext cx="50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b="1" dirty="0"/>
              <a:t>9</a:t>
            </a:r>
            <a:endParaRPr lang="zh-CN" altLang="en-US" sz="28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1EF353-2333-4B9D-A530-FD2CF98F2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60" y="1523644"/>
            <a:ext cx="2658465" cy="444291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75D81B0-CE84-4AFD-AD2A-403E72C70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590" y="1383370"/>
            <a:ext cx="2672957" cy="20456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EB19EF-1CED-49D9-82FD-F55156E5E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807" y="4303597"/>
            <a:ext cx="2672957" cy="19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1493</TotalTime>
  <Words>248</Words>
  <Application>Microsoft Office PowerPoint</Application>
  <PresentationFormat>宽屏</PresentationFormat>
  <Paragraphs>84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Arial</vt:lpstr>
      <vt:lpstr>Calibri</vt:lpstr>
      <vt:lpstr>Trebuchet MS</vt:lpstr>
      <vt:lpstr>Berlin</vt:lpstr>
      <vt:lpstr>5G en France</vt:lpstr>
      <vt:lpstr>Sommaire</vt:lpstr>
      <vt:lpstr>Introduction du projet</vt:lpstr>
      <vt:lpstr>PowerPoint 演示文稿</vt:lpstr>
      <vt:lpstr>PowerPoint 演示文稿</vt:lpstr>
      <vt:lpstr>PowerPoint 演示文稿</vt:lpstr>
      <vt:lpstr>Dialogue client</vt:lpstr>
      <vt:lpstr>PowerPoint 演示文稿</vt:lpstr>
      <vt:lpstr>PowerPoint 演示文稿</vt:lpstr>
      <vt:lpstr>Travail réalisé</vt:lpstr>
      <vt:lpstr>PowerPoint 演示文稿</vt:lpstr>
      <vt:lpstr>PowerPoint 演示文稿</vt:lpstr>
      <vt:lpstr>Bilan du projet</vt:lpstr>
      <vt:lpstr>PowerPoint 演示文稿</vt:lpstr>
      <vt:lpstr>PowerPoint 演示文稿</vt:lpstr>
      <vt:lpstr>Conclusion</vt:lpstr>
      <vt:lpstr>Visite du site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Puzzles Musicaux</dc:title>
  <dc:creator>Jules Magnien</dc:creator>
  <cp:lastModifiedBy>Dan</cp:lastModifiedBy>
  <cp:revision>129</cp:revision>
  <dcterms:created xsi:type="dcterms:W3CDTF">2020-12-17T18:47:04Z</dcterms:created>
  <dcterms:modified xsi:type="dcterms:W3CDTF">2021-12-17T13:48:25Z</dcterms:modified>
</cp:coreProperties>
</file>