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E87FD6-EEF3-403E-87E5-D50456D15B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8CAC6-C803-4A87-AE7C-DB9DB41EB762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E278-AA8E-49C8-85A1-EACA6036A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1E278-AA8E-49C8-85A1-EACA6036A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6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1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822-2DE1-42F9-89A4-E861C8A5B8D0}" type="datetimeFigureOut">
              <a:rPr lang="zh-CN" altLang="en-US" smtClean="0"/>
              <a:t>2013/12/24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 smtClean="0"/>
              <a:t>多线程</a:t>
            </a:r>
            <a:endParaRPr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0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smtClean="0"/>
              <a:t>Semaphore</a:t>
            </a:r>
          </a:p>
          <a:p>
            <a:r>
              <a:rPr lang="en-US" dirty="0" err="1" smtClean="0"/>
              <a:t>SemaphoreSlim</a:t>
            </a:r>
            <a:endParaRPr lang="en-US" dirty="0" smtClean="0"/>
          </a:p>
          <a:p>
            <a:r>
              <a:rPr lang="en-US" dirty="0" err="1" smtClean="0"/>
              <a:t>ReaderWriterLockSlim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 </a:t>
            </a:r>
            <a:r>
              <a:rPr lang="en-US" dirty="0"/>
              <a:t>LINQ (PLINQ) </a:t>
            </a:r>
            <a:r>
              <a:rPr lang="zh-CN" altLang="en-US" dirty="0"/>
              <a:t>是 </a:t>
            </a:r>
            <a:r>
              <a:rPr lang="en-US" dirty="0"/>
              <a:t>LINQ </a:t>
            </a:r>
            <a:r>
              <a:rPr lang="zh-CN" altLang="en-US" dirty="0"/>
              <a:t>模式的并行实现。主要区别是 </a:t>
            </a:r>
            <a:r>
              <a:rPr lang="en-US" altLang="zh-CN" dirty="0"/>
              <a:t>PLINQ </a:t>
            </a:r>
            <a:r>
              <a:rPr lang="zh-CN" altLang="en-US" dirty="0"/>
              <a:t>尝试充分利用系统中的所有处理器。 它利用所有处理器的方法是，将数据源分成片段，然后在多个处理器上</a:t>
            </a:r>
            <a:r>
              <a:rPr lang="zh-CN" altLang="en-US" dirty="0" smtClean="0"/>
              <a:t>对工</a:t>
            </a:r>
            <a:r>
              <a:rPr lang="zh-CN" altLang="en-US" dirty="0"/>
              <a:t>作线程上的每个片段并行执行查询。 在许多情况下，并行执行意味着查询运行速度显著提高。 </a:t>
            </a:r>
          </a:p>
          <a:p>
            <a:r>
              <a:rPr lang="zh-CN" altLang="en-US" dirty="0"/>
              <a:t>通过并行执行，</a:t>
            </a:r>
            <a:r>
              <a:rPr lang="en-US" altLang="zh-CN" dirty="0"/>
              <a:t>PLINQ </a:t>
            </a:r>
            <a:r>
              <a:rPr lang="zh-CN" altLang="en-US" dirty="0"/>
              <a:t>通常只需向数据源添加 </a:t>
            </a:r>
            <a:r>
              <a:rPr lang="en-US" altLang="zh-CN" dirty="0" err="1"/>
              <a:t>AsParallel</a:t>
            </a:r>
            <a:r>
              <a:rPr lang="en-US" altLang="zh-CN" dirty="0"/>
              <a:t> </a:t>
            </a:r>
            <a:r>
              <a:rPr lang="zh-CN" altLang="en-US" dirty="0"/>
              <a:t>查询操作，即可在某些查询类型的旧版代码上获得显著的性能改进。 但是，并行可能引入其自己的复杂性，因此并非所有查询操作在 </a:t>
            </a:r>
            <a:r>
              <a:rPr lang="en-US" altLang="zh-CN" dirty="0"/>
              <a:t>PLINQ </a:t>
            </a:r>
            <a:r>
              <a:rPr lang="zh-CN" altLang="en-US" dirty="0"/>
              <a:t>中都运行得更快。 事实上，并行降低了某些查询的速度。 </a:t>
            </a:r>
          </a:p>
        </p:txBody>
      </p:sp>
    </p:spTree>
    <p:extLst>
      <p:ext uri="{BB962C8B-B14F-4D97-AF65-F5344CB8AC3E}">
        <p14:creationId xmlns:p14="http://schemas.microsoft.com/office/powerpoint/2010/main" val="267918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异步编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.</a:t>
            </a:r>
            <a:r>
              <a:rPr lang="en-US" dirty="0"/>
              <a:t>NET Framework 4.5 </a:t>
            </a:r>
            <a:r>
              <a:rPr lang="zh-CN" altLang="en-US" dirty="0"/>
              <a:t>和 </a:t>
            </a:r>
            <a:r>
              <a:rPr lang="en-US" dirty="0"/>
              <a:t>Windows </a:t>
            </a:r>
            <a:r>
              <a:rPr lang="zh-CN" altLang="en-US" dirty="0"/>
              <a:t>运行时利用异步支持。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rgbClr val="FF0066"/>
                </a:solidFill>
              </a:rPr>
              <a:t>进程</a:t>
            </a:r>
            <a:r>
              <a:rPr lang="zh-CN" altLang="en-US" sz="3200" dirty="0" smtClean="0"/>
              <a:t>：是应用程序的一个运行例程，是应用程序的一次动态执行过程。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rgbClr val="FF0066"/>
                </a:solidFill>
              </a:rPr>
              <a:t>线程</a:t>
            </a:r>
            <a:r>
              <a:rPr lang="zh-CN" altLang="en-US" sz="3200" dirty="0" smtClean="0"/>
              <a:t>：是进程中的一个执行单元；是操作系统分配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时间的调度单位。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是一个支持多线程的系统。一个进程可以包含若干个线程。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Delegate</a:t>
            </a:r>
            <a:r>
              <a:rPr lang="zh-CN" altLang="en-US" dirty="0" smtClean="0"/>
              <a:t>实现轻量级线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en-US" altLang="zh-CN" dirty="0" err="1" smtClean="0"/>
              <a:t>ThreadPool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Parallel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同</a:t>
            </a:r>
            <a:r>
              <a:rPr lang="zh-CN" altLang="en-US" dirty="0"/>
              <a:t>步</a:t>
            </a:r>
            <a:r>
              <a:rPr lang="zh-CN" altLang="en-US" dirty="0" smtClean="0"/>
              <a:t>和异步（锁）</a:t>
            </a:r>
            <a:endParaRPr lang="en-US" altLang="zh-CN" dirty="0" smtClean="0"/>
          </a:p>
          <a:p>
            <a:r>
              <a:rPr lang="en-US" altLang="zh-CN" dirty="0" smtClean="0"/>
              <a:t>PLIINQ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await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类的主要属性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02688"/>
              </p:ext>
            </p:extLst>
          </p:nvPr>
        </p:nvGraphicFramePr>
        <p:xfrm>
          <a:off x="838200" y="1825625"/>
          <a:ext cx="10515600" cy="415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501"/>
                <a:gridCol w="8010099"/>
              </a:tblGrid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获取或设置</a:t>
                      </a:r>
                      <a:r>
                        <a:rPr lang="zh-CN" altLang="en-US" sz="3200" dirty="0" smtClean="0"/>
                        <a:t>线程的名字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Priority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获取或设置线程的优先级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IsBackground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获取或设置一个值，该值指示某个线程是否为后台线程。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IsAlive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获取一个值，该值指示当前线程的执行状态。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ThreadState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获取一个值，该值包含当前线程的状态。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 Pool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设计理念：为多数执行时间较短的任务，提前创建并管理一系列线程，当任务到来时，使用已经创建的线程。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组成</a:t>
            </a:r>
            <a:endParaRPr lang="zh-CN" altLang="en-US" b="1" dirty="0"/>
          </a:p>
          <a:p>
            <a:r>
              <a:rPr lang="en-US" altLang="zh-CN" dirty="0"/>
              <a:t>1</a:t>
            </a:r>
            <a:r>
              <a:rPr lang="zh-CN" altLang="en-US" dirty="0"/>
              <a:t>、线程池管理器（</a:t>
            </a:r>
            <a:r>
              <a:rPr lang="en-US" altLang="zh-CN" dirty="0" err="1"/>
              <a:t>ThreadPoolManager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用于创建并管理线程池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、工作线程（</a:t>
            </a:r>
            <a:r>
              <a:rPr lang="en-US" altLang="zh-CN" dirty="0" err="1"/>
              <a:t>WorkThread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线程池中线程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、任务接口（</a:t>
            </a:r>
            <a:r>
              <a:rPr lang="en-US" altLang="zh-CN" dirty="0"/>
              <a:t>Task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每个任务必须实现的接口，以供工作线程调度任务的执行。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、任务队列</a:t>
            </a:r>
            <a:r>
              <a:rPr lang="en-US" altLang="zh-CN" dirty="0"/>
              <a:t>:</a:t>
            </a:r>
            <a:r>
              <a:rPr lang="zh-CN" altLang="en-US" dirty="0"/>
              <a:t>用于存放没有处理的任务。提供一种缓冲机制。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zh-CN" altLang="en-US" dirty="0" smtClean="0"/>
              <a:t>引入类</a:t>
            </a:r>
            <a:r>
              <a:rPr lang="en-US" altLang="zh-CN" dirty="0" smtClean="0"/>
              <a:t>TPL(Task Parallel Library)</a:t>
            </a:r>
            <a:r>
              <a:rPr lang="zh-CN" altLang="en-US" dirty="0" smtClean="0"/>
              <a:t>，提供类似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ThreadPool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API, </a:t>
            </a:r>
            <a:r>
              <a:rPr lang="zh-CN" altLang="en-US" dirty="0"/>
              <a:t>这些 </a:t>
            </a:r>
            <a:r>
              <a:rPr lang="en-US" altLang="zh-CN" dirty="0"/>
              <a:t>API </a:t>
            </a:r>
            <a:r>
              <a:rPr lang="zh-CN" altLang="en-US" dirty="0"/>
              <a:t>支持等待、取消、继续、可靠的异常处理、详细状态、自定义计划等功能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TPL</a:t>
            </a:r>
            <a:r>
              <a:rPr lang="zh-CN" altLang="en-US" dirty="0"/>
              <a:t>是用于编写多线程、异步和并行代码的首选 </a:t>
            </a:r>
            <a:r>
              <a:rPr lang="en-US" altLang="zh-CN" dirty="0"/>
              <a:t>API</a:t>
            </a:r>
            <a:r>
              <a:rPr lang="zh-CN" altLang="en-US" dirty="0"/>
              <a:t>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dirty="0"/>
              <a:t>Parallel </a:t>
            </a:r>
            <a:r>
              <a:rPr lang="zh-CN" altLang="en-US" dirty="0"/>
              <a:t>类为常见操作 （如 </a:t>
            </a:r>
            <a:r>
              <a:rPr lang="en-US" altLang="zh-CN" dirty="0"/>
              <a:t>For </a:t>
            </a:r>
            <a:r>
              <a:rPr lang="zh-CN" altLang="en-US" dirty="0"/>
              <a:t>循环、</a:t>
            </a:r>
            <a:r>
              <a:rPr lang="en-US" altLang="zh-CN" dirty="0"/>
              <a:t>For each </a:t>
            </a:r>
            <a:r>
              <a:rPr lang="zh-CN" altLang="en-US" dirty="0"/>
              <a:t>循环以及一组语句的执行）提供基于库的数据并行替换。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Race condition</a:t>
            </a:r>
          </a:p>
          <a:p>
            <a:endParaRPr lang="en-US" dirty="0"/>
          </a:p>
          <a:p>
            <a:r>
              <a:rPr lang="en-US" altLang="zh-CN" dirty="0" smtClean="0"/>
              <a:t>Dead 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82143" y="1905794"/>
            <a:ext cx="6781800" cy="419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47657" y="3145971"/>
            <a:ext cx="1360714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4467935"/>
            <a:ext cx="1371719" cy="701101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6338207" y="2438400"/>
            <a:ext cx="179614" cy="70757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4" y="3831771"/>
            <a:ext cx="191607" cy="6514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30744" y="3301876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0744" y="4640549"/>
            <a:ext cx="805543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0971" y="243840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程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76457" y="23741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82693" y="3145971"/>
            <a:ext cx="1360714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93" y="4467935"/>
            <a:ext cx="1371719" cy="701101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9073243" y="2438400"/>
            <a:ext cx="179614" cy="70757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50" y="3831771"/>
            <a:ext cx="191607" cy="6514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65780" y="3301876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65780" y="4640549"/>
            <a:ext cx="805543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5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zh-CN" altLang="en-US" dirty="0" smtClean="0"/>
              <a:t>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5171" cy="435133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lock statement</a:t>
            </a:r>
          </a:p>
          <a:p>
            <a:r>
              <a:rPr lang="en-US" altLang="zh-CN" dirty="0" smtClean="0"/>
              <a:t>Interlocked</a:t>
            </a:r>
          </a:p>
          <a:p>
            <a:r>
              <a:rPr lang="en-US" dirty="0" smtClean="0"/>
              <a:t>Monitor</a:t>
            </a:r>
          </a:p>
          <a:p>
            <a:r>
              <a:rPr lang="en-US" dirty="0" err="1" smtClean="0"/>
              <a:t>SpinLock</a:t>
            </a:r>
            <a:endParaRPr lang="en-US" dirty="0" smtClean="0"/>
          </a:p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WaitHandle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65372" y="1825625"/>
            <a:ext cx="436517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6771" y="1825625"/>
            <a:ext cx="436517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CountdownEvent</a:t>
            </a:r>
            <a:endParaRPr lang="en-US" dirty="0" smtClean="0"/>
          </a:p>
          <a:p>
            <a:r>
              <a:rPr lang="en-US" dirty="0" err="1" smtClean="0"/>
              <a:t>AutoResetEvent</a:t>
            </a:r>
            <a:endParaRPr lang="en-US" dirty="0" smtClean="0"/>
          </a:p>
          <a:p>
            <a:r>
              <a:rPr lang="en-US" dirty="0" err="1" smtClean="0"/>
              <a:t>ManualResetEvent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24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768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多线程</vt:lpstr>
      <vt:lpstr>PowerPoint Presentation</vt:lpstr>
      <vt:lpstr>PowerPoint Presentation</vt:lpstr>
      <vt:lpstr>Thread类的主要属性</vt:lpstr>
      <vt:lpstr>Thread Pool</vt:lpstr>
      <vt:lpstr>Task</vt:lpstr>
      <vt:lpstr>Parallel类</vt:lpstr>
      <vt:lpstr>同步</vt:lpstr>
      <vt:lpstr>线程锁</vt:lpstr>
      <vt:lpstr>进程锁</vt:lpstr>
      <vt:lpstr>Plinq</vt:lpstr>
      <vt:lpstr>async await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多线程</dc:title>
  <dc:creator>chlu</dc:creator>
  <cp:lastModifiedBy>Chunming Lu (Chinasoft International)</cp:lastModifiedBy>
  <cp:revision>45</cp:revision>
  <dcterms:created xsi:type="dcterms:W3CDTF">2013-12-23T12:41:16Z</dcterms:created>
  <dcterms:modified xsi:type="dcterms:W3CDTF">2013-12-24T07:01:29Z</dcterms:modified>
</cp:coreProperties>
</file>