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82" r:id="rId4"/>
    <p:sldId id="277" r:id="rId5"/>
    <p:sldId id="278" r:id="rId6"/>
    <p:sldId id="283" r:id="rId7"/>
    <p:sldId id="280" r:id="rId8"/>
    <p:sldId id="281" r:id="rId9"/>
    <p:sldId id="262" r:id="rId10"/>
    <p:sldId id="263" r:id="rId11"/>
    <p:sldId id="264" r:id="rId12"/>
    <p:sldId id="268" r:id="rId13"/>
    <p:sldId id="270" r:id="rId14"/>
    <p:sldId id="271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72" autoAdjust="0"/>
  </p:normalViewPr>
  <p:slideViewPr>
    <p:cSldViewPr>
      <p:cViewPr varScale="1">
        <p:scale>
          <a:sx n="87" d="100"/>
          <a:sy n="87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this means</a:t>
            </a:r>
            <a:r>
              <a:rPr lang="en-US" baseline="0" dirty="0" smtClean="0"/>
              <a:t> that when the chunk fills, it will be compressed and shrink, leaving a 'hole' in the file.  In most cases, the free space manager will re-use this space, but it may be difficult to do so in some circumstances.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filtering will make the chunk larger (e.g. a checksum filter, encryption(?)), then the chunk may have to be moved in the file, creating the same fragmentation issues as noted before (though this will only occur once instead of </a:t>
            </a:r>
            <a:r>
              <a:rPr lang="en-US" baseline="0" smtClean="0"/>
              <a:t>multiple times).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space is allocated and exists on the storage media.</a:t>
            </a:r>
          </a:p>
          <a:p>
            <a:r>
              <a:rPr lang="en-US" baseline="0" dirty="0" smtClean="0"/>
              <a:t>Compression can mitigate the problem but does not reduce the wasted space to zero.  Compression also has a performance penalty.</a:t>
            </a:r>
          </a:p>
          <a:p>
            <a:r>
              <a:rPr lang="en-US" baseline="0" dirty="0" smtClean="0"/>
              <a:t>Parallel HDF5 does not allow compression.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space is allocated and exists on the storage media.</a:t>
            </a:r>
          </a:p>
          <a:p>
            <a:r>
              <a:rPr lang="en-US" baseline="0" dirty="0" smtClean="0"/>
              <a:t>Compression can mitigate the problem but does not reduce the wasted space to zero.  Compression also has a performance penalty.</a:t>
            </a:r>
          </a:p>
          <a:p>
            <a:r>
              <a:rPr lang="en-US" baseline="0" dirty="0" smtClean="0"/>
              <a:t>Parallel HDF5 does not allow compression.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 is saved both with and without compression (though more when compression is not</a:t>
            </a:r>
            <a:r>
              <a:rPr lang="en-US" baseline="0" dirty="0" smtClean="0"/>
              <a:t> used).</a:t>
            </a:r>
          </a:p>
          <a:p>
            <a:r>
              <a:rPr lang="en-US" baseline="0" dirty="0" smtClean="0"/>
              <a:t>The extended thing is probably due to fragmentation (see next set of slides).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combined</a:t>
            </a:r>
            <a:r>
              <a:rPr lang="en-US" baseline="0" dirty="0" smtClean="0"/>
              <a:t> with bitwise OR</a:t>
            </a:r>
          </a:p>
          <a:p>
            <a:r>
              <a:rPr lang="en-US" baseline="0" dirty="0" smtClean="0"/>
              <a:t>Note that default is current library behavior</a:t>
            </a:r>
          </a:p>
          <a:p>
            <a:r>
              <a:rPr lang="en-US" baseline="0" dirty="0" smtClean="0"/>
              <a:t>Be sure to mention dodgy clobber behavior of flags, which we should change!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commercial client paid for the edge filters option and this was considered high-profile due to the multiple filter passes and fragmentation issues.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Storage</a:t>
            </a:r>
            <a:r>
              <a:rPr lang="en-US" baseline="0" dirty="0" smtClean="0"/>
              <a:t> of partial edge chunks did not have a sponsor willing to fund it, though it was addressed in the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Partial Edge Chunks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Also consider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problem…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198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chunked…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09600" y="1524000"/>
            <a:ext cx="3657600" cy="3200400"/>
            <a:chOff x="990600" y="990600"/>
            <a:chExt cx="3657600" cy="3200400"/>
          </a:xfrm>
        </p:grpSpPr>
        <p:sp>
          <p:nvSpPr>
            <p:cNvPr id="78" name="Rectangle 77"/>
            <p:cNvSpPr/>
            <p:nvPr/>
          </p:nvSpPr>
          <p:spPr>
            <a:xfrm>
              <a:off x="9906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906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94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699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438400" y="15240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438400" y="31242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9600" y="31242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Also consider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problem…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198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chunked…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09600" y="1524000"/>
            <a:ext cx="3657600" cy="3200400"/>
            <a:chOff x="990600" y="990600"/>
            <a:chExt cx="3657600" cy="3200400"/>
          </a:xfrm>
        </p:grpSpPr>
        <p:sp>
          <p:nvSpPr>
            <p:cNvPr id="78" name="Rectangle 77"/>
            <p:cNvSpPr/>
            <p:nvPr/>
          </p:nvSpPr>
          <p:spPr>
            <a:xfrm>
              <a:off x="9906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906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94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43200" y="5486400"/>
            <a:ext cx="43434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empty and wasted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>
          <a:xfrm flipV="1">
            <a:off x="2743200" y="4191000"/>
            <a:ext cx="914400" cy="1524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1"/>
          </p:cNvCxnSpPr>
          <p:nvPr/>
        </p:nvCxnSpPr>
        <p:spPr>
          <a:xfrm flipH="1" flipV="1">
            <a:off x="1524000" y="4572000"/>
            <a:ext cx="1219200" cy="1143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1"/>
          </p:cNvCxnSpPr>
          <p:nvPr/>
        </p:nvCxnSpPr>
        <p:spPr>
          <a:xfrm flipV="1">
            <a:off x="2743200" y="2209800"/>
            <a:ext cx="1066800" cy="3505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2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438400" y="15240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438400" y="31242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9600" y="3124200"/>
            <a:ext cx="1828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Also consider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problem…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876800" y="1524000"/>
            <a:ext cx="41148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This space is allocated and exists on the disk.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Compression can reduce but not eliminate the wasted space.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Compression can have a performance penalty.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Parallel HDF5 cannot use compression.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9600" y="1524000"/>
            <a:ext cx="3657600" cy="3200400"/>
            <a:chOff x="990600" y="990600"/>
            <a:chExt cx="3657600" cy="3200400"/>
          </a:xfrm>
        </p:grpSpPr>
        <p:sp>
          <p:nvSpPr>
            <p:cNvPr id="78" name="Rectangle 77"/>
            <p:cNvSpPr/>
            <p:nvPr/>
          </p:nvSpPr>
          <p:spPr>
            <a:xfrm>
              <a:off x="9906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906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94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9114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Do not store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empty space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7" name="Rectangle 6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09600" y="1524000"/>
            <a:ext cx="3657600" cy="3200400"/>
            <a:chOff x="990600" y="990600"/>
            <a:chExt cx="3657600" cy="3200400"/>
          </a:xfrm>
        </p:grpSpPr>
        <p:sp>
          <p:nvSpPr>
            <p:cNvPr id="80" name="Rectangle 79"/>
            <p:cNvSpPr/>
            <p:nvPr/>
          </p:nvSpPr>
          <p:spPr>
            <a:xfrm>
              <a:off x="9906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94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906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4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7200" y="5791200"/>
            <a:ext cx="43434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stored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514600" y="4191000"/>
            <a:ext cx="1143000" cy="1600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524000" y="4572000"/>
            <a:ext cx="990600" cy="1219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514600" y="2209800"/>
            <a:ext cx="1295400" cy="3581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8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</a:t>
            </a:r>
            <a:r>
              <a:rPr lang="en-US" sz="3600" dirty="0" smtClean="0">
                <a:solidFill>
                  <a:srgbClr val="0000FF"/>
                </a:solidFill>
              </a:rPr>
              <a:t>Do not store the empty space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7" name="Rectangle 6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09600" y="1524000"/>
            <a:ext cx="3657600" cy="3200400"/>
            <a:chOff x="990600" y="990600"/>
            <a:chExt cx="3657600" cy="3200400"/>
          </a:xfrm>
        </p:grpSpPr>
        <p:sp>
          <p:nvSpPr>
            <p:cNvPr id="80" name="Rectangle 79"/>
            <p:cNvSpPr/>
            <p:nvPr/>
          </p:nvSpPr>
          <p:spPr>
            <a:xfrm>
              <a:off x="9906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19400" y="9906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906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400" y="25908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143000"/>
            <a:ext cx="43434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6600"/>
                </a:solidFill>
              </a:rPr>
              <a:t>+ Saves space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C00000"/>
                </a:solidFill>
              </a:rPr>
              <a:t>- Can result in file fragmentation if the dataset is later extended.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" y="5791200"/>
            <a:ext cx="43434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stored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514600" y="4191000"/>
            <a:ext cx="1143000" cy="1600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524000" y="4572000"/>
            <a:ext cx="990600" cy="1219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514600" y="2209800"/>
            <a:ext cx="1295400" cy="3581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3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API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915400" cy="4114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sz="2000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nsolas"/>
                <a:cs typeface="Consolas"/>
              </a:rPr>
              <a:t>H5Pset_edge_chunk_opts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dcpl_id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sz="2000" dirty="0" smtClean="0">
                <a:latin typeface="Consolas"/>
                <a:cs typeface="Consolas"/>
              </a:rPr>
              <a:t> opts)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>
              <a:spcBef>
                <a:spcPct val="20000"/>
              </a:spcBef>
            </a:pPr>
            <a:endParaRPr lang="en-US" sz="2000" dirty="0" smtClean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sz="2000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nsolas"/>
                <a:cs typeface="Consolas"/>
              </a:rPr>
              <a:t>H5Pget_edge_chunk_opts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dcpl_id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sz="2000" dirty="0" smtClean="0">
                <a:latin typeface="Consolas"/>
                <a:cs typeface="Consolas"/>
              </a:rPr>
              <a:t> *opts);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cs typeface="Consolas"/>
              </a:rPr>
              <a:t>OPTIONS</a:t>
            </a:r>
          </a:p>
          <a:p>
            <a:pPr>
              <a:spcBef>
                <a:spcPct val="20000"/>
              </a:spcBef>
            </a:pPr>
            <a:endParaRPr lang="en-US" sz="2000" dirty="0"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CC0099"/>
                </a:solidFill>
                <a:latin typeface="Consolas"/>
                <a:cs typeface="Consolas"/>
              </a:rPr>
              <a:t>H5D_STORE_PARTIAL_CHUNKS</a:t>
            </a:r>
            <a:r>
              <a:rPr lang="en-US" sz="2000" dirty="0" smtClean="0">
                <a:latin typeface="Consolas"/>
                <a:cs typeface="Consolas"/>
              </a:rPr>
              <a:t>			</a:t>
            </a:r>
            <a:r>
              <a:rPr lang="en-US" sz="2000" dirty="0" smtClean="0">
                <a:cs typeface="Consolas"/>
              </a:rPr>
              <a:t>(default = disabled)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CC0099"/>
                </a:solidFill>
                <a:latin typeface="Consolas"/>
                <a:cs typeface="Consolas"/>
              </a:rPr>
              <a:t>H5D_DONT_FILTER_PARTIAL_CHUNKS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smtClean="0">
                <a:cs typeface="Consolas"/>
              </a:rPr>
              <a:t>(default = disabled)</a:t>
            </a:r>
            <a:endParaRPr lang="en-US" sz="20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11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05800" cy="4876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This work requires a file format change, so it cannot appear in HDF5 1.8.x.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Older versions of the library will not understand either of these options.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Enabling/disabling filters on edge chunks should appear in HDF5 1.10.0.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 smtClean="0"/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 smtClean="0">
                <a:solidFill>
                  <a:srgbClr val="FF0000"/>
                </a:solidFill>
              </a:rPr>
              <a:t>Partial storage of partial edge chunks has not been implemented and is currently unfunded.</a:t>
            </a:r>
          </a:p>
        </p:txBody>
      </p:sp>
    </p:spTree>
    <p:extLst>
      <p:ext uri="{BB962C8B-B14F-4D97-AF65-F5344CB8AC3E}">
        <p14:creationId xmlns:p14="http://schemas.microsoft.com/office/powerpoint/2010/main" val="77360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Consider the following problem…</a:t>
            </a:r>
          </a:p>
        </p:txBody>
      </p:sp>
      <p:grpSp>
        <p:nvGrpSpPr>
          <p:cNvPr id="3" name="Group 88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4" name="Rectangle 3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198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an extensible, filtered (compressed, etc.) dataset…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43200" y="5486400"/>
            <a:ext cx="43434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 Elements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524000" y="2819400"/>
            <a:ext cx="2209800" cy="27432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286000" y="3048000"/>
            <a:ext cx="1447800" cy="25146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38400" y="2057400"/>
            <a:ext cx="1295400" cy="35052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Consider the following problem…</a:t>
            </a:r>
          </a:p>
        </p:txBody>
      </p:sp>
      <p:grpSp>
        <p:nvGrpSpPr>
          <p:cNvPr id="3" name="Group 88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4" name="Rectangle 3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198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chunked…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grpSp>
        <p:nvGrpSpPr>
          <p:cNvPr id="23" name="Group 87"/>
          <p:cNvGrpSpPr/>
          <p:nvPr/>
        </p:nvGrpSpPr>
        <p:grpSpPr>
          <a:xfrm>
            <a:off x="762000" y="1524000"/>
            <a:ext cx="1828800" cy="3200400"/>
            <a:chOff x="3352800" y="1600200"/>
            <a:chExt cx="1828800" cy="3200400"/>
          </a:xfrm>
        </p:grpSpPr>
        <p:sp>
          <p:nvSpPr>
            <p:cNvPr id="83" name="Rectangle 82"/>
            <p:cNvSpPr/>
            <p:nvPr/>
          </p:nvSpPr>
          <p:spPr>
            <a:xfrm>
              <a:off x="3352800" y="16002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52800" y="32004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43200" y="5486400"/>
            <a:ext cx="43434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Chunks</a:t>
            </a:r>
          </a:p>
        </p:txBody>
      </p:sp>
      <p:cxnSp>
        <p:nvCxnSpPr>
          <p:cNvPr id="47" name="Straight Arrow Connector 46"/>
          <p:cNvCxnSpPr>
            <a:endCxn id="83" idx="3"/>
          </p:cNvCxnSpPr>
          <p:nvPr/>
        </p:nvCxnSpPr>
        <p:spPr>
          <a:xfrm flipH="1" flipV="1">
            <a:off x="2590800" y="2324100"/>
            <a:ext cx="1752600" cy="32385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5" idx="3"/>
          </p:cNvCxnSpPr>
          <p:nvPr/>
        </p:nvCxnSpPr>
        <p:spPr>
          <a:xfrm flipH="1" flipV="1">
            <a:off x="2590800" y="3924300"/>
            <a:ext cx="1752600" cy="16383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133600" y="35814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6400" y="35814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19200" y="35814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35814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336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192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" y="38100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219200" y="38100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76400" y="38100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38100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2000" y="40386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19200" y="40386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dirty="0" smtClean="0">
                <a:solidFill>
                  <a:srgbClr val="0000FF"/>
                </a:solidFill>
              </a:rPr>
              <a:t>Consider the following problem…</a:t>
            </a:r>
          </a:p>
        </p:txBody>
      </p:sp>
      <p:grpSp>
        <p:nvGrpSpPr>
          <p:cNvPr id="3" name="Group 88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4" name="Rectangle 3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will be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 </a:t>
            </a:r>
            <a:r>
              <a:rPr lang="en-US" sz="2400" dirty="0" smtClean="0"/>
              <a:t>   1)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opened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 </a:t>
            </a:r>
            <a:r>
              <a:rPr lang="en-US" sz="2400" dirty="0" smtClean="0"/>
              <a:t>   2)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extended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 </a:t>
            </a:r>
            <a:r>
              <a:rPr lang="en-US" sz="2400" dirty="0" smtClean="0"/>
              <a:t>   3)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repeatedly.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grpSp>
        <p:nvGrpSpPr>
          <p:cNvPr id="23" name="Group 87"/>
          <p:cNvGrpSpPr/>
          <p:nvPr/>
        </p:nvGrpSpPr>
        <p:grpSpPr>
          <a:xfrm>
            <a:off x="762000" y="1524000"/>
            <a:ext cx="1828800" cy="3200400"/>
            <a:chOff x="3352800" y="1600200"/>
            <a:chExt cx="1828800" cy="3200400"/>
          </a:xfrm>
        </p:grpSpPr>
        <p:sp>
          <p:nvSpPr>
            <p:cNvPr id="83" name="Rectangle 82"/>
            <p:cNvSpPr/>
            <p:nvPr/>
          </p:nvSpPr>
          <p:spPr>
            <a:xfrm>
              <a:off x="3352800" y="16002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52800" y="32004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43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51" grpId="0" animBg="1"/>
      <p:bldP spid="50" grpId="0" animBg="1"/>
      <p:bldP spid="49" grpId="0" animBg="1"/>
      <p:bldP spid="48" grpId="0" animBg="1"/>
      <p:bldP spid="47" grpId="0" animBg="1"/>
      <p:bldP spid="46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114800" y="1143000"/>
            <a:ext cx="4495800" cy="541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953000" y="5181600"/>
            <a:ext cx="304800" cy="152400"/>
          </a:xfrm>
          <a:prstGeom prst="rect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953000" y="3352800"/>
            <a:ext cx="304800" cy="152400"/>
          </a:xfrm>
          <a:prstGeom prst="rect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113" y="0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3600" noProof="0" dirty="0" smtClean="0">
                <a:solidFill>
                  <a:srgbClr val="0000FF"/>
                </a:solidFill>
              </a:rPr>
              <a:t>Problem: The chunk is filtered </a:t>
            </a:r>
            <a:r>
              <a:rPr lang="en-US" sz="3600" u="sng" noProof="0" dirty="0" smtClean="0">
                <a:solidFill>
                  <a:srgbClr val="0000FF"/>
                </a:solidFill>
              </a:rPr>
              <a:t>twice</a:t>
            </a:r>
            <a:r>
              <a:rPr lang="en-US" sz="3600" noProof="0" dirty="0" smtClean="0">
                <a:solidFill>
                  <a:srgbClr val="0000FF"/>
                </a:solidFill>
              </a:rPr>
              <a:t> per extension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88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4" name="Rectangle 3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562600" y="14478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67400" y="14478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953000" y="14478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7800" y="14478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953000" y="1447800"/>
            <a:ext cx="1219200" cy="1219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562600" y="32004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67400" y="32004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953000" y="32004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257800" y="32004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953000" y="3200400"/>
            <a:ext cx="1219200" cy="1219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562600" y="50292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867400" y="50292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0292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257800" y="5029200"/>
            <a:ext cx="304800" cy="15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953000" y="5029200"/>
            <a:ext cx="1219200" cy="1219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6200000">
            <a:off x="3657600" y="1371600"/>
            <a:ext cx="838200" cy="1447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Down Arrow 110"/>
          <p:cNvSpPr/>
          <p:nvPr/>
        </p:nvSpPr>
        <p:spPr>
          <a:xfrm rot="5400000">
            <a:off x="3581400" y="4800600"/>
            <a:ext cx="838200" cy="1447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0800" y="1600200"/>
            <a:ext cx="25146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AutoNum type="arabicParenR"/>
            </a:pPr>
            <a:r>
              <a:rPr lang="en-US" sz="2400" dirty="0" smtClean="0"/>
              <a:t>Read,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	Uncompress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6477000" y="3429000"/>
            <a:ext cx="25146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2</a:t>
            </a:r>
            <a:r>
              <a:rPr lang="en-US" sz="2400" dirty="0" smtClean="0"/>
              <a:t>) Extend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477000" y="5257800"/>
            <a:ext cx="25146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3</a:t>
            </a:r>
            <a:r>
              <a:rPr lang="en-US" sz="2400" dirty="0" smtClean="0"/>
              <a:t>)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ompress</a:t>
            </a:r>
            <a:r>
              <a:rPr lang="en-US" sz="2400" dirty="0" smtClean="0"/>
              <a:t>,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     Write</a:t>
            </a:r>
          </a:p>
        </p:txBody>
      </p:sp>
      <p:grpSp>
        <p:nvGrpSpPr>
          <p:cNvPr id="65" name="Group 87"/>
          <p:cNvGrpSpPr/>
          <p:nvPr/>
        </p:nvGrpSpPr>
        <p:grpSpPr>
          <a:xfrm>
            <a:off x="762000" y="1524000"/>
            <a:ext cx="1828800" cy="3200400"/>
            <a:chOff x="3352800" y="1600200"/>
            <a:chExt cx="18288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352800" y="16002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800" y="3200400"/>
              <a:ext cx="1828800" cy="1600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83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43000" y="1524000"/>
            <a:ext cx="7772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3276600"/>
            <a:ext cx="7772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5029200"/>
            <a:ext cx="7772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114" y="0"/>
            <a:ext cx="9175113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3600" noProof="0" dirty="0" smtClean="0">
                <a:solidFill>
                  <a:srgbClr val="0000FF"/>
                </a:solidFill>
              </a:rPr>
              <a:t>Also, as the filtered/compressed size of the chunk changes, it will be relocated in the file.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52800" y="1524000"/>
            <a:ext cx="457200" cy="68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69" name="Rectangle 68"/>
          <p:cNvSpPr/>
          <p:nvPr/>
        </p:nvSpPr>
        <p:spPr>
          <a:xfrm>
            <a:off x="4953000" y="3276600"/>
            <a:ext cx="914400" cy="68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71" name="Rectangle 70"/>
          <p:cNvSpPr/>
          <p:nvPr/>
        </p:nvSpPr>
        <p:spPr>
          <a:xfrm>
            <a:off x="3352800" y="3276600"/>
            <a:ext cx="457200" cy="6858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i="1" baseline="-25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5029200"/>
            <a:ext cx="914400" cy="6858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i="1" baseline="-25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52800" y="5029200"/>
            <a:ext cx="457200" cy="6858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i="1" baseline="-25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05600" y="5029200"/>
            <a:ext cx="1447800" cy="68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1524000"/>
            <a:ext cx="1752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95400" y="3276600"/>
            <a:ext cx="1752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File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029200"/>
            <a:ext cx="1752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600200"/>
            <a:ext cx="6858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lang="en-US" sz="2400" i="1" baseline="-25000" noProof="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endParaRPr kumimoji="0" lang="en-US" sz="2400" b="0" i="1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352800"/>
            <a:ext cx="609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lang="en-US" sz="2400" i="1" baseline="-250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kumimoji="0" lang="en-US" sz="2400" b="0" i="1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181600"/>
            <a:ext cx="6858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lang="en-US" sz="2400" i="1" baseline="-25000" noProof="0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kumimoji="0" lang="en-US" sz="2400" b="0" i="1" u="none" strike="noStrike" kern="1200" cap="none" spc="0" normalizeH="0" baseline="-2500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3581400" y="2590800"/>
            <a:ext cx="1981200" cy="6096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410200" y="4343400"/>
            <a:ext cx="1981200" cy="6096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6248400"/>
            <a:ext cx="14478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holes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flipH="1" flipV="1">
            <a:off x="3657600" y="5562600"/>
            <a:ext cx="952500" cy="6858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4610100" y="5562600"/>
            <a:ext cx="571500" cy="6858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3600" dirty="0" smtClean="0">
                <a:solidFill>
                  <a:srgbClr val="0000FF"/>
                </a:solidFill>
              </a:rPr>
              <a:t>Solution: Do not filter partial edge chunks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51" name="Rectangle 50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2133600"/>
            <a:ext cx="3048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Compressed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71800" y="3657600"/>
            <a:ext cx="3048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err="1" smtClean="0"/>
              <a:t>Unc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ompressed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762000" y="1524000"/>
            <a:ext cx="1828800" cy="3200400"/>
            <a:chOff x="762000" y="1524000"/>
            <a:chExt cx="1828800" cy="3200400"/>
          </a:xfrm>
        </p:grpSpPr>
        <p:sp>
          <p:nvSpPr>
            <p:cNvPr id="97" name="Rectangle 96"/>
            <p:cNvSpPr/>
            <p:nvPr/>
          </p:nvSpPr>
          <p:spPr>
            <a:xfrm>
              <a:off x="762000" y="31242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endParaRPr lang="en-US" sz="8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2000" y="15240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8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38600" y="5257800"/>
            <a:ext cx="47244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chunk fills, it </a:t>
            </a:r>
            <a:r>
              <a:rPr lang="en-US" sz="2400" dirty="0" smtClean="0"/>
              <a:t>will automatically be compressed if filters are enabled.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0800" y="1524000"/>
            <a:ext cx="4572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0800" y="3048000"/>
            <a:ext cx="4572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0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3600" dirty="0" smtClean="0">
                <a:solidFill>
                  <a:srgbClr val="0000FF"/>
                </a:solidFill>
              </a:rPr>
              <a:t>Solution: Do not filter partial edge chunks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762000" y="1524000"/>
            <a:ext cx="1828800" cy="1828800"/>
            <a:chOff x="762000" y="1524000"/>
            <a:chExt cx="1828800" cy="1828800"/>
          </a:xfrm>
        </p:grpSpPr>
        <p:sp>
          <p:nvSpPr>
            <p:cNvPr id="51" name="Rectangle 50"/>
            <p:cNvSpPr/>
            <p:nvPr/>
          </p:nvSpPr>
          <p:spPr>
            <a:xfrm>
              <a:off x="7620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92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64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92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64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92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764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192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64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192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764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192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764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33600" y="1524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33600" y="1752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33600" y="1981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3600" y="2209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3600" y="2438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33600" y="2667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764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20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192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764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33600" y="2895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3600" y="3124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86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2133600"/>
            <a:ext cx="3048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Compressed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71800" y="3657600"/>
            <a:ext cx="3048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err="1" smtClean="0"/>
              <a:t>Unc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ompressed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762000" y="1524000"/>
            <a:ext cx="1828800" cy="3200400"/>
            <a:chOff x="762000" y="1524000"/>
            <a:chExt cx="1828800" cy="3200400"/>
          </a:xfrm>
        </p:grpSpPr>
        <p:sp>
          <p:nvSpPr>
            <p:cNvPr id="97" name="Rectangle 96"/>
            <p:cNvSpPr/>
            <p:nvPr/>
          </p:nvSpPr>
          <p:spPr>
            <a:xfrm>
              <a:off x="762000" y="31242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endParaRPr lang="en-US" sz="8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2000" y="1524000"/>
              <a:ext cx="1828800" cy="1600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8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590800" y="1524000"/>
            <a:ext cx="4572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0800" y="3048000"/>
            <a:ext cx="4572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81600" y="1143000"/>
            <a:ext cx="41148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6600"/>
                </a:solidFill>
              </a:rPr>
              <a:t>+ Partial chunks are always the same size on the disk and do not move until full.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6600"/>
                </a:solidFill>
              </a:rPr>
              <a:t>+ Less fragmentation.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6600"/>
                </a:solidFill>
              </a:rPr>
              <a:t>+ No compression overhead on partial chunk I/O.</a:t>
            </a:r>
            <a:endParaRPr lang="en-US" sz="2400" dirty="0">
              <a:solidFill>
                <a:srgbClr val="006600"/>
              </a:solidFill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C00000"/>
                </a:solidFill>
              </a:rPr>
              <a:t>- Possible size penalty for uncompressed edge data.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5029200" y="11430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0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3" y="19422"/>
            <a:ext cx="883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3600" dirty="0" smtClean="0">
                <a:solidFill>
                  <a:srgbClr val="0000FF"/>
                </a:solidFill>
              </a:rPr>
              <a:t>Also c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onsider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following problem…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524000"/>
            <a:ext cx="2743200" cy="2743200"/>
            <a:chOff x="990600" y="990600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990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990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94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1219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1447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2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1676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1905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22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133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0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0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0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050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050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622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2362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194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5908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28194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22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4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30480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622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32766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22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6600" y="3505200"/>
              <a:ext cx="4572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29200" y="2286000"/>
            <a:ext cx="3810000" cy="198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a dataset…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3400" y="10668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5177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254</TotalTime>
  <Words>740</Words>
  <Application>Microsoft Macintosh PowerPoint</Application>
  <PresentationFormat>On-screen Show (4:3)</PresentationFormat>
  <Paragraphs>137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THG Template</vt:lpstr>
      <vt:lpstr>Partial Edge Chunks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New API Functions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40</cp:revision>
  <dcterms:created xsi:type="dcterms:W3CDTF">2012-05-21T21:29:48Z</dcterms:created>
  <dcterms:modified xsi:type="dcterms:W3CDTF">2012-05-31T04:16:08Z</dcterms:modified>
</cp:coreProperties>
</file>