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67" autoAdjust="0"/>
  </p:normalViewPr>
  <p:slideViewPr>
    <p:cSldViewPr>
      <p:cViewPr varScale="1">
        <p:scale>
          <a:sx n="81" d="100"/>
          <a:sy n="81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5/31/12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H5LDget_dset_dims(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H5LDget_type</a:t>
            </a:r>
            <a:r>
              <a:rPr lang="en-US" baseline="0" dirty="0" smtClean="0"/>
              <a:t>_size() returns the size in bytes of a dataset's type.  The fields string allows you to specify a subset of fields in a compound type.</a:t>
            </a:r>
          </a:p>
          <a:p>
            <a:r>
              <a:rPr lang="en-US" baseline="0" dirty="0" smtClean="0"/>
              <a:t>This fields list is essentially a comma-separated list of the fields.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H5LDget_dset_elmts() is a convenience routine to retrieve a subset of values from a dataset.  cur and 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 are h5watch-centric and confusing.  I should talk to </a:t>
            </a:r>
            <a:r>
              <a:rPr lang="en-US" baseline="0" dirty="0" err="1" smtClean="0"/>
              <a:t>Quincey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Vailin</a:t>
            </a:r>
            <a:r>
              <a:rPr lang="en-US" baseline="0" dirty="0" smtClean="0"/>
              <a:t> about this.  Note the use of the fields string again. 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 stores the returned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30-31, 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Workshop at PSI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h5watch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2296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New </a:t>
            </a:r>
            <a:r>
              <a:rPr lang="en-US" sz="2400" dirty="0" smtClean="0"/>
              <a:t>"high-level" tool</a:t>
            </a:r>
            <a:r>
              <a:rPr lang="en-US" sz="2400" dirty="0" smtClean="0"/>
              <a:t>.  Should appear in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1.10.0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2400" baseline="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aseline="0" dirty="0" smtClean="0"/>
              <a:t>Similar to the UNIX tail –f (--follow) command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aseline="0" dirty="0" smtClean="0"/>
              <a:t>Usage: 		</a:t>
            </a:r>
            <a:r>
              <a:rPr lang="en-US" sz="2400" i="1" baseline="0" dirty="0" smtClean="0"/>
              <a:t>h5watch [OPTIONS] [OBJECT]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example:	h5watch   file1.h5/path/to/dataset</a:t>
            </a:r>
            <a:endParaRPr lang="en-US" sz="2400" baseline="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240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aseline="0" dirty="0" smtClean="0"/>
              <a:t>Currently only monitors appended</a:t>
            </a:r>
            <a:r>
              <a:rPr lang="en-US" sz="2400" dirty="0" smtClean="0"/>
              <a:t> data in one dataset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	(Intended to support multiple datasets in the future)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Uses the new single-writer, multiple-readers (SWMR) feature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high-level H5LD 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5344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 to support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h5watch, should also appear in HDF5 1.10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 smtClean="0"/>
          </a:p>
          <a:p>
            <a:pPr>
              <a:spcBef>
                <a:spcPct val="20000"/>
              </a:spcBef>
            </a:pPr>
            <a:r>
              <a:rPr lang="en-US" sz="2400" i="1" dirty="0" err="1" smtClean="0">
                <a:solidFill>
                  <a:srgbClr val="0000FF"/>
                </a:solidFill>
              </a:rPr>
              <a:t>herr_t</a:t>
            </a:r>
            <a:endParaRPr lang="en-US" sz="2400" i="1" dirty="0" smtClean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H5LDget_dset_dims</a:t>
            </a:r>
            <a:r>
              <a:rPr lang="en-US" sz="2400" dirty="0" smtClean="0"/>
              <a:t>(</a:t>
            </a:r>
            <a:r>
              <a:rPr lang="en-US" sz="2400" i="1" dirty="0" err="1" smtClean="0">
                <a:solidFill>
                  <a:srgbClr val="0000FF"/>
                </a:solidFill>
              </a:rPr>
              <a:t>hid_t</a:t>
            </a:r>
            <a:r>
              <a:rPr lang="en-US" sz="2400" i="1" dirty="0" smtClean="0"/>
              <a:t> </a:t>
            </a:r>
            <a:r>
              <a:rPr lang="en-US" sz="2400" dirty="0" smtClean="0"/>
              <a:t>did, </a:t>
            </a:r>
            <a:r>
              <a:rPr lang="en-US" sz="2400" i="1" dirty="0" err="1" smtClean="0">
                <a:solidFill>
                  <a:srgbClr val="0000FF"/>
                </a:solidFill>
              </a:rPr>
              <a:t>hsize_t</a:t>
            </a:r>
            <a:r>
              <a:rPr lang="en-US" sz="2400" dirty="0" smtClean="0"/>
              <a:t> *</a:t>
            </a:r>
            <a:r>
              <a:rPr lang="en-US" sz="2400" dirty="0" err="1" smtClean="0"/>
              <a:t>cur_dims</a:t>
            </a:r>
            <a:r>
              <a:rPr lang="en-US" sz="2400" dirty="0" smtClean="0"/>
              <a:t>)</a:t>
            </a:r>
          </a:p>
          <a:p>
            <a:pPr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2400" dirty="0"/>
              <a:t>R</a:t>
            </a:r>
            <a:r>
              <a:rPr lang="en-US" sz="2400" dirty="0" smtClean="0"/>
              <a:t>eturns </a:t>
            </a:r>
            <a:r>
              <a:rPr lang="en-US" sz="2400" dirty="0"/>
              <a:t>the current size of the dataset.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high-level H5LD 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5344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 err="1" smtClean="0">
                <a:solidFill>
                  <a:srgbClr val="0000FF"/>
                </a:solidFill>
              </a:rPr>
              <a:t>size_t</a:t>
            </a:r>
            <a:endParaRPr lang="en-US" sz="2400" i="1" dirty="0" smtClean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H5LDget_dset_type_size</a:t>
            </a:r>
            <a:r>
              <a:rPr lang="en-US" sz="2400" dirty="0" smtClean="0"/>
              <a:t>(</a:t>
            </a:r>
            <a:r>
              <a:rPr lang="en-US" sz="2400" i="1" dirty="0" err="1" smtClean="0">
                <a:solidFill>
                  <a:srgbClr val="0000FF"/>
                </a:solidFill>
              </a:rPr>
              <a:t>hid_t</a:t>
            </a:r>
            <a:r>
              <a:rPr lang="en-US" sz="2400" i="1" dirty="0" smtClean="0"/>
              <a:t> </a:t>
            </a:r>
            <a:r>
              <a:rPr lang="en-US" sz="2400" dirty="0" smtClean="0"/>
              <a:t>did, </a:t>
            </a:r>
            <a:r>
              <a:rPr lang="en-US" sz="2400" i="1" dirty="0" smtClean="0">
                <a:solidFill>
                  <a:srgbClr val="0000FF"/>
                </a:solidFill>
              </a:rPr>
              <a:t>const char </a:t>
            </a:r>
            <a:r>
              <a:rPr lang="en-US" sz="2400" dirty="0" smtClean="0"/>
              <a:t>*fields)</a:t>
            </a:r>
          </a:p>
          <a:p>
            <a:pPr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2400" dirty="0" smtClean="0"/>
              <a:t>Returns the </a:t>
            </a:r>
            <a:r>
              <a:rPr lang="en-US" sz="2400" dirty="0"/>
              <a:t>size in bytes of a dataset's type.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fields string allows you to specify a subset of fields in a compound type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This fields list is essentially a comma-separated list of the fields.</a:t>
            </a:r>
          </a:p>
          <a:p>
            <a:pPr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38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high-level H5LD 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5344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 err="1" smtClean="0">
                <a:solidFill>
                  <a:srgbClr val="0000FF"/>
                </a:solidFill>
              </a:rPr>
              <a:t>herr_t</a:t>
            </a:r>
            <a:endParaRPr lang="en-US" sz="2400" i="1" dirty="0" smtClean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H5LDget_dset_elmts</a:t>
            </a:r>
            <a:r>
              <a:rPr lang="en-US" sz="2400" dirty="0" smtClean="0"/>
              <a:t>(</a:t>
            </a:r>
            <a:r>
              <a:rPr lang="en-US" sz="2400" i="1" dirty="0" err="1" smtClean="0">
                <a:solidFill>
                  <a:srgbClr val="0000FF"/>
                </a:solidFill>
              </a:rPr>
              <a:t>hid_t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did, </a:t>
            </a:r>
            <a:r>
              <a:rPr lang="en-US" sz="2400" i="1" dirty="0" smtClean="0">
                <a:solidFill>
                  <a:srgbClr val="0000FF"/>
                </a:solidFill>
              </a:rPr>
              <a:t>const </a:t>
            </a:r>
            <a:r>
              <a:rPr lang="en-US" sz="2400" i="1" dirty="0" err="1" smtClean="0">
                <a:solidFill>
                  <a:srgbClr val="0000FF"/>
                </a:solidFill>
              </a:rPr>
              <a:t>hsize_t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*</a:t>
            </a:r>
            <a:r>
              <a:rPr lang="en-US" sz="2400" dirty="0" err="1" smtClean="0"/>
              <a:t>prev_dims</a:t>
            </a:r>
            <a:r>
              <a:rPr lang="en-US" sz="2400" dirty="0" smtClean="0"/>
              <a:t>,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	</a:t>
            </a:r>
            <a:r>
              <a:rPr lang="en-US" sz="2400" i="1" dirty="0" smtClean="0">
                <a:solidFill>
                  <a:srgbClr val="0000FF"/>
                </a:solidFill>
              </a:rPr>
              <a:t>const </a:t>
            </a:r>
            <a:r>
              <a:rPr lang="en-US" sz="2400" i="1" dirty="0" err="1" smtClean="0">
                <a:solidFill>
                  <a:srgbClr val="0000FF"/>
                </a:solidFill>
              </a:rPr>
              <a:t>hsize_t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*</a:t>
            </a:r>
            <a:r>
              <a:rPr lang="en-US" sz="2400" dirty="0" err="1" smtClean="0"/>
              <a:t>cur_dims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0000FF"/>
                </a:solidFill>
              </a:rPr>
              <a:t>const char </a:t>
            </a:r>
            <a:r>
              <a:rPr lang="en-US" sz="2400" dirty="0" smtClean="0"/>
              <a:t>*fields, </a:t>
            </a:r>
            <a:r>
              <a:rPr lang="en-US" sz="2400" i="1" dirty="0" smtClean="0">
                <a:solidFill>
                  <a:srgbClr val="0000FF"/>
                </a:solidFill>
              </a:rPr>
              <a:t>void</a:t>
            </a:r>
            <a:r>
              <a:rPr lang="en-US" sz="2400" dirty="0" smtClean="0"/>
              <a:t> *</a:t>
            </a:r>
            <a:r>
              <a:rPr lang="en-US" sz="2400" dirty="0" err="1" smtClean="0"/>
              <a:t>buf</a:t>
            </a:r>
            <a:r>
              <a:rPr lang="en-US" sz="2400" dirty="0" smtClean="0"/>
              <a:t>)</a:t>
            </a:r>
          </a:p>
          <a:p>
            <a:pPr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convenience routine to retrieve a subset of values from a </a:t>
            </a:r>
            <a:r>
              <a:rPr lang="en-US" sz="2400" dirty="0" smtClean="0"/>
              <a:t>dataset.</a:t>
            </a:r>
          </a:p>
          <a:p>
            <a:endParaRPr lang="en-US" sz="2400" dirty="0"/>
          </a:p>
          <a:p>
            <a:r>
              <a:rPr lang="en-US" sz="2400" dirty="0" err="1" smtClean="0"/>
              <a:t>buf</a:t>
            </a:r>
            <a:r>
              <a:rPr lang="en-US" sz="2400" dirty="0" smtClean="0"/>
              <a:t> </a:t>
            </a:r>
            <a:r>
              <a:rPr lang="en-US" sz="2400" dirty="0"/>
              <a:t>stores the returned values.</a:t>
            </a:r>
          </a:p>
          <a:p>
            <a:pPr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93175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54</TotalTime>
  <Words>260</Words>
  <Application>Microsoft Macintosh PowerPoint</Application>
  <PresentationFormat>On-screen Show (4:3)</PresentationFormat>
  <Paragraphs>50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THG Template</vt:lpstr>
      <vt:lpstr>h5watch</vt:lpstr>
      <vt:lpstr>Basics</vt:lpstr>
      <vt:lpstr>New high-level H5LD functions</vt:lpstr>
      <vt:lpstr>New high-level H5LD functions</vt:lpstr>
      <vt:lpstr>New high-level H5LD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Dana Robinson</cp:lastModifiedBy>
  <cp:revision>15</cp:revision>
  <dcterms:created xsi:type="dcterms:W3CDTF">2012-05-21T21:29:48Z</dcterms:created>
  <dcterms:modified xsi:type="dcterms:W3CDTF">2012-05-31T04:28:11Z</dcterms:modified>
</cp:coreProperties>
</file>