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16" autoAdjust="0"/>
  </p:normalViewPr>
  <p:slideViewPr>
    <p:cSldViewPr>
      <p:cViewPr varScale="1">
        <p:scale>
          <a:sx n="91" d="100"/>
          <a:sy n="91" d="100"/>
        </p:scale>
        <p:origin x="-1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</a:t>
            </a:r>
            <a:r>
              <a:rPr lang="en-US" baseline="0" dirty="0" smtClean="0"/>
              <a:t> the status of stackable VFDs?  Isn't Jacob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</a:t>
            </a:r>
            <a:r>
              <a:rPr lang="en-US" dirty="0" err="1" smtClean="0"/>
              <a:t>fapl</a:t>
            </a:r>
            <a:r>
              <a:rPr lang="en-US" baseline="0" dirty="0" smtClean="0"/>
              <a:t> you are setting is always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HDF5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Layer (VFL)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Drivers (VFDs)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8674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Efficient Use of HDF5 With High Data Rate X-Ray Detectors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Scherrer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Institut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Create the first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2) Set the terminal VFD using the appropriate API calls.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H5Pset_fapl_sec2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terminal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dirty="0" smtClean="0"/>
              <a:t>3) Create the second file create/access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4) Set the logical VFD using the appropriate API calls.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H5Pset_fapl_family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logical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SIZE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/>
                <a:cs typeface="Consolas"/>
              </a:rPr>
              <a:t>terminal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5) Create/open your file.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latin typeface="Consolas"/>
                <a:cs typeface="Consolas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H5Fcreate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"foo.h5"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H5P_DEFAULT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logical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Bent Arrow 3"/>
          <p:cNvSpPr/>
          <p:nvPr/>
        </p:nvSpPr>
        <p:spPr>
          <a:xfrm rot="5400000">
            <a:off x="5715000" y="2819400"/>
            <a:ext cx="2667000" cy="14478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1336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4876800"/>
            <a:ext cx="1066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Stackable VFDs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323631" y="5122542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81" y="627831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481" y="1954841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481" y="62783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31" y="195484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File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81" y="3362905"/>
            <a:ext cx="6046230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31" y="3362905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File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81" y="812497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981" y="3554790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H5FD_sec2_write()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981" y="2139507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</a:rPr>
              <a:t>function pointer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86330" y="2693505"/>
            <a:ext cx="542290" cy="8451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86330" y="4095349"/>
            <a:ext cx="542290" cy="117520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6330" y="1388813"/>
            <a:ext cx="542290" cy="69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67677" y="812497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2058" y="3554790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5493" y="784457"/>
            <a:ext cx="16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nternal generic I/O call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7893" y="3486933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VFD-specific I/O call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VFDs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(default)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STDIO</a:t>
            </a:r>
            <a:r>
              <a:rPr lang="en-US" sz="3200" baseline="30000" dirty="0" smtClean="0"/>
              <a:t>3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core (in-memory)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Uses POSIX I/O (sec2 = "POSIX section 2")</a:t>
            </a:r>
          </a:p>
          <a:p>
            <a:r>
              <a:rPr lang="en-US" dirty="0"/>
              <a:t>2</a:t>
            </a:r>
            <a:r>
              <a:rPr lang="en-US" dirty="0" smtClean="0"/>
              <a:t>) Currently a wrapper for SEC2.  There is no driver which uses Win32 API calls.</a:t>
            </a:r>
          </a:p>
          <a:p>
            <a:r>
              <a:rPr lang="en-US" dirty="0"/>
              <a:t>3</a:t>
            </a:r>
            <a:r>
              <a:rPr lang="en-US" dirty="0" smtClean="0"/>
              <a:t>) "How to write a VFD" demo driver.  Not intended for production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split</a:t>
            </a:r>
          </a:p>
          <a:p>
            <a:pPr algn="ctr"/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multi</a:t>
            </a:r>
          </a:p>
          <a:p>
            <a:pPr algn="ctr"/>
            <a:endParaRPr lang="en-US" sz="32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family</a:t>
            </a:r>
          </a:p>
          <a:p>
            <a:pPr algn="ctr"/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779234" cy="1200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"logical" VFDs which perform no I/O themselves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MPI-POSIX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ternal Storage 27"/>
          <p:cNvSpPr/>
          <p:nvPr/>
        </p:nvSpPr>
        <p:spPr>
          <a:xfrm>
            <a:off x="2219106" y="4662850"/>
            <a:ext cx="2097804" cy="158385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332" y="242572"/>
            <a:ext cx="85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core VFD allows you to create/open HDF5 files in memory.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507475" y="2960412"/>
            <a:ext cx="1921967" cy="1702438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18" y="3442299"/>
            <a:ext cx="3922528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68" y="3442299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915" y="3566529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H5FD_core_write()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921968" y="3588017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408932" y="2905416"/>
            <a:ext cx="542290" cy="19687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0568" y="1212857"/>
            <a:ext cx="3922528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903" y="1320181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737" y="1351356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568" y="2519215"/>
            <a:ext cx="391275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978004" y="1857381"/>
            <a:ext cx="542290" cy="7680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8004" y="4160941"/>
            <a:ext cx="542290" cy="60611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7576" y="4767058"/>
            <a:ext cx="2882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7576" y="2519215"/>
            <a:ext cx="2687493" cy="3727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family VFD allows you to split a logical HDF5 file among many smaller physical files.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068285" y="4309215"/>
            <a:ext cx="7315795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289842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68" y="289842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8" y="3090305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H5FD_family_write()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88995" y="3090305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0"/>
          <p:cNvSpPr/>
          <p:nvPr/>
        </p:nvSpPr>
        <p:spPr>
          <a:xfrm>
            <a:off x="291863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1"/>
          <p:cNvSpPr/>
          <p:nvPr/>
        </p:nvSpPr>
        <p:spPr>
          <a:xfrm>
            <a:off x="161999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2"/>
          <p:cNvSpPr/>
          <p:nvPr/>
        </p:nvSpPr>
        <p:spPr>
          <a:xfrm>
            <a:off x="4183892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0570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22"/>
          <p:cNvSpPr/>
          <p:nvPr/>
        </p:nvSpPr>
        <p:spPr>
          <a:xfrm>
            <a:off x="6705242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Z</a:t>
            </a:r>
            <a:endParaRPr lang="en-US" dirty="0"/>
          </a:p>
        </p:txBody>
      </p:sp>
      <p:sp>
        <p:nvSpPr>
          <p:cNvPr id="13" name="Document 23"/>
          <p:cNvSpPr/>
          <p:nvPr/>
        </p:nvSpPr>
        <p:spPr>
          <a:xfrm>
            <a:off x="5439721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0568" y="1212857"/>
            <a:ext cx="7563512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068" y="1397523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H5FDwrite()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5764" y="1397523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9464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357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75569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64137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9418" y="2233836"/>
            <a:ext cx="754466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745031" y="1903549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45031" y="2675901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820568" y="4137987"/>
            <a:ext cx="1655411" cy="23401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089622" y="4137987"/>
            <a:ext cx="5294458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68" y="157141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18" y="157141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3068" y="1763295"/>
            <a:ext cx="33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H5FD_multi_write()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70145" y="1763295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5"/>
          <p:cNvSpPr/>
          <p:nvPr/>
        </p:nvSpPr>
        <p:spPr>
          <a:xfrm>
            <a:off x="3470354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6"/>
          <p:cNvSpPr/>
          <p:nvPr/>
        </p:nvSpPr>
        <p:spPr>
          <a:xfrm>
            <a:off x="1068285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7"/>
          <p:cNvSpPr/>
          <p:nvPr/>
        </p:nvSpPr>
        <p:spPr>
          <a:xfrm>
            <a:off x="6153527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67955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78431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4367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8596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0568" y="2982204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7854" y="2982204"/>
            <a:ext cx="188832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50138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2825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4509" y="2696826"/>
            <a:ext cx="2996863" cy="105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and local heap data, B-trees, object 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multi (and split) VFD allows you to direct various categories of HDF5 data to different files and disks.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"Terminal" VFD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563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the property list.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H5P_FILE_ACCESS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sz="2400" dirty="0" smtClean="0"/>
              <a:t>2) Set the VFD using the appropriate API calls.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herr_t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H5Pset_fapl_sec2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sz="2400" dirty="0" smtClean="0"/>
              <a:t>3) Create/open your file.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  <a:latin typeface="Consolas"/>
                <a:cs typeface="Consolas"/>
              </a:rPr>
              <a:t>hid_t</a:t>
            </a:r>
            <a:r>
              <a:rPr lang="en-US" dirty="0" smtClean="0">
                <a:latin typeface="Consolas"/>
                <a:cs typeface="Consolas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H5Fcreate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"foo.h5"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H5P_DEFAULT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fapl_id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"terminal"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does not require a second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"Logical" VFD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42671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 smtClean="0"/>
              <a:t>Step 1</a:t>
            </a:r>
          </a:p>
          <a:p>
            <a:pPr algn="just"/>
            <a:r>
              <a:rPr lang="en-US" sz="2400" dirty="0" smtClean="0"/>
              <a:t>Create a file access property list (FAPL) and set the VFD to use the terminal VFD.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Step 2</a:t>
            </a:r>
          </a:p>
          <a:p>
            <a:pPr algn="just"/>
            <a:r>
              <a:rPr lang="en-US" sz="2400" dirty="0" smtClean="0"/>
              <a:t>Create a second FAPL and set the VFD to use the logical VFD (passing in the first VFD).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u="sng" dirty="0" smtClean="0"/>
              <a:t>Step 3</a:t>
            </a:r>
          </a:p>
          <a:p>
            <a:pPr algn="just"/>
            <a:r>
              <a:rPr lang="en-US" sz="2400" dirty="0" smtClean="0"/>
              <a:t>Open your file using the second (logical) FAPL.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"logical"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requires a second, underlying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438400"/>
            <a:ext cx="2985886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VFD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551408" y="4369659"/>
            <a:ext cx="3014888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1342" y="3379059"/>
            <a:ext cx="30480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76634" y="29218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76634" y="39124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226</TotalTime>
  <Words>795</Words>
  <Application>Microsoft Macintosh PowerPoint</Application>
  <PresentationFormat>On-screen Show (4:3)</PresentationFormat>
  <Paragraphs>165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THG Template</vt:lpstr>
      <vt:lpstr>The HDF5 Virtual File Layer (VFL) and Virtual File Drivers (VFDs)</vt:lpstr>
      <vt:lpstr>PowerPoint Presentation</vt:lpstr>
      <vt:lpstr>PowerPoint Presentation</vt:lpstr>
      <vt:lpstr>HDF5 VFDs</vt:lpstr>
      <vt:lpstr>PowerPoint Presentation</vt:lpstr>
      <vt:lpstr>PowerPoint Presentation</vt:lpstr>
      <vt:lpstr>PowerPoint Presentation</vt:lpstr>
      <vt:lpstr>Selecting a "Terminal" VFD</vt:lpstr>
      <vt:lpstr>Selecting a "Logical" VFD</vt:lpstr>
      <vt:lpstr>PowerPoint Presentation</vt:lpstr>
      <vt:lpstr>Stackable VFDs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21</cp:revision>
  <dcterms:created xsi:type="dcterms:W3CDTF">2012-05-21T21:29:48Z</dcterms:created>
  <dcterms:modified xsi:type="dcterms:W3CDTF">2012-05-31T03:38:35Z</dcterms:modified>
</cp:coreProperties>
</file>