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5/31/12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purpose of this is for archiving data in tape 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Mention the filename issues and lack of tool support.</a:t>
            </a:r>
          </a:p>
          <a:p>
            <a:r>
              <a:rPr lang="en-US" baseline="0" dirty="0" smtClean="0"/>
              <a:t>Also, the SEC2, etc. VFD is implied for actual I/O…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I also tried this with</a:t>
            </a:r>
            <a:r>
              <a:rPr lang="en-US" baseline="0" dirty="0" smtClean="0"/>
              <a:t> the multi driver.  It is unhappy when the </a:t>
            </a:r>
            <a:r>
              <a:rPr lang="en-US" baseline="0" dirty="0" err="1" smtClean="0"/>
              <a:t>fapl</a:t>
            </a:r>
            <a:r>
              <a:rPr lang="en-US" baseline="0" dirty="0" smtClean="0"/>
              <a:t> is set to use </a:t>
            </a:r>
            <a:r>
              <a:rPr lang="en-US" baseline="0" smtClean="0"/>
              <a:t>the family VFD.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30-31, 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Workshop at PSI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Split and Family VFD Stacking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763000" cy="472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wanted to briefly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discuss stacking the split VFD on top of the family VFD.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Discussed in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Eugen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Wintersberger's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Nov. 21, 2011 Whitepaper.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Split VFD first separates metadata and data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Family VFD then breaks the data into separate 2 GB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subfiles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42394" y="4594592"/>
            <a:ext cx="8362675" cy="218314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09252" y="2925719"/>
            <a:ext cx="3476731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 VFD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418" y="501242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VFD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272523" y="114151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cument 15"/>
          <p:cNvSpPr/>
          <p:nvPr/>
        </p:nvSpPr>
        <p:spPr>
          <a:xfrm>
            <a:off x="2171714" y="4751550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file</a:t>
            </a:r>
            <a:endParaRPr lang="en-US" dirty="0"/>
          </a:p>
        </p:txBody>
      </p:sp>
      <p:sp>
        <p:nvSpPr>
          <p:cNvPr id="8" name="Document 16"/>
          <p:cNvSpPr/>
          <p:nvPr/>
        </p:nvSpPr>
        <p:spPr>
          <a:xfrm>
            <a:off x="4621707" y="4751550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file 1</a:t>
            </a:r>
            <a:endParaRPr lang="en-US" dirty="0"/>
          </a:p>
        </p:txBody>
      </p:sp>
      <p:sp>
        <p:nvSpPr>
          <p:cNvPr id="9" name="Document 17"/>
          <p:cNvSpPr/>
          <p:nvPr/>
        </p:nvSpPr>
        <p:spPr>
          <a:xfrm>
            <a:off x="2324114" y="4903950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file</a:t>
            </a:r>
            <a:endParaRPr lang="en-US" dirty="0"/>
          </a:p>
        </p:txBody>
      </p:sp>
      <p:sp>
        <p:nvSpPr>
          <p:cNvPr id="10" name="Document 18"/>
          <p:cNvSpPr/>
          <p:nvPr/>
        </p:nvSpPr>
        <p:spPr>
          <a:xfrm>
            <a:off x="6029936" y="4751550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file 2</a:t>
            </a:r>
            <a:endParaRPr lang="en-US" dirty="0"/>
          </a:p>
        </p:txBody>
      </p:sp>
      <p:sp>
        <p:nvSpPr>
          <p:cNvPr id="11" name="Document 19"/>
          <p:cNvSpPr/>
          <p:nvPr/>
        </p:nvSpPr>
        <p:spPr>
          <a:xfrm>
            <a:off x="7299501" y="4751550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file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12" name="Down Arrow 11"/>
          <p:cNvSpPr/>
          <p:nvPr/>
        </p:nvSpPr>
        <p:spPr>
          <a:xfrm>
            <a:off x="2423998" y="1141514"/>
            <a:ext cx="542290" cy="3695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988160" y="3619748"/>
            <a:ext cx="542290" cy="12174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272523" y="3619748"/>
            <a:ext cx="542290" cy="12174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566067" y="3619748"/>
            <a:ext cx="542290" cy="12174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15000" y="1752600"/>
            <a:ext cx="165541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1828800"/>
            <a:ext cx="165541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7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file naming issues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38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endParaRPr lang="en-US" i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H5Pset_fapl_split</a:t>
            </a:r>
            <a:r>
              <a:rPr lang="en-US" dirty="0">
                <a:latin typeface="Consolas"/>
                <a:cs typeface="Consolas"/>
              </a:rPr>
              <a:t>( </a:t>
            </a:r>
            <a:r>
              <a:rPr lang="en-US" i="1" dirty="0" err="1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fapl_id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/>
                <a:cs typeface="Consolas"/>
              </a:rPr>
              <a:t> char </a:t>
            </a:r>
            <a:r>
              <a:rPr lang="en-US" dirty="0">
                <a:latin typeface="Consolas"/>
                <a:cs typeface="Consolas"/>
              </a:rPr>
              <a:t>*</a:t>
            </a:r>
            <a:r>
              <a:rPr lang="en-US" dirty="0" err="1">
                <a:latin typeface="Consolas"/>
                <a:cs typeface="Consolas"/>
              </a:rPr>
              <a:t>meta_ext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meta_plist_id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/>
                <a:cs typeface="Consolas"/>
              </a:rPr>
              <a:t> char </a:t>
            </a:r>
            <a:r>
              <a:rPr lang="en-US" dirty="0">
                <a:latin typeface="Consolas"/>
                <a:cs typeface="Consolas"/>
              </a:rPr>
              <a:t>*</a:t>
            </a:r>
            <a:r>
              <a:rPr lang="en-US" dirty="0" err="1">
                <a:latin typeface="Consolas"/>
                <a:cs typeface="Consolas"/>
              </a:rPr>
              <a:t>raw_ext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raw_plist_id</a:t>
            </a:r>
            <a:r>
              <a:rPr lang="en-US" dirty="0">
                <a:latin typeface="Consolas"/>
                <a:cs typeface="Consolas"/>
              </a:rPr>
              <a:t>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90800"/>
            <a:ext cx="81534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meta_ext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raw_ext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name the two output files.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meta_ext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2400" dirty="0">
                <a:solidFill>
                  <a:srgbClr val="FF00FF"/>
                </a:solidFill>
              </a:rPr>
              <a:t>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meta.h5"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raw_ext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"raw.h5"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 smtClean="0"/>
              <a:t>	gives: </a:t>
            </a:r>
            <a:r>
              <a:rPr lang="en-US" sz="2400" baseline="0" dirty="0" smtClean="0">
                <a:solidFill>
                  <a:srgbClr val="FF00FF"/>
                </a:solidFill>
              </a:rPr>
              <a:t>"yourfile.meta.h5"</a:t>
            </a: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FF"/>
                </a:solidFill>
              </a:rPr>
              <a:t>"yourfile.raw.h5"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833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file naming issues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153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endParaRPr lang="en-US" i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H5Pset_fapl_family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 </a:t>
            </a:r>
            <a:r>
              <a:rPr lang="en-US" i="1" dirty="0" err="1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fapl_id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/>
                <a:cs typeface="Consolas"/>
              </a:rPr>
              <a:t>hsize_t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memb_size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memb_fapl_id</a:t>
            </a:r>
            <a:r>
              <a:rPr lang="en-US" dirty="0">
                <a:latin typeface="Consolas"/>
                <a:cs typeface="Consolas"/>
              </a:rPr>
              <a:t>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667000"/>
            <a:ext cx="8305800" cy="2209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Simply substitutes increasing file numbers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based on a filename containing a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-style integer format string.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baseline="0" dirty="0" smtClean="0"/>
              <a:t>e.g.: using the filename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FF"/>
                </a:solidFill>
              </a:rPr>
              <a:t>"myfile_%i.h5"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gives: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"myfile_0.h5"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"myfile_1.h5"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62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naming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382000" cy="5410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main problem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that the split VFD </a:t>
            </a:r>
            <a:r>
              <a:rPr lang="en-US" sz="2400" dirty="0" smtClean="0">
                <a:solidFill>
                  <a:srgbClr val="FF0000"/>
                </a:solidFill>
              </a:rPr>
              <a:t>uses the format string without substituting or removing it.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So using:</a:t>
            </a: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	Split: </a:t>
            </a:r>
            <a:r>
              <a:rPr lang="en-US" sz="2400" dirty="0" err="1" smtClean="0"/>
              <a:t>meta_ext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FF"/>
                </a:solidFill>
              </a:rPr>
              <a:t>"meta.h5" </a:t>
            </a:r>
            <a:r>
              <a:rPr lang="en-US" sz="2400" dirty="0"/>
              <a:t>and </a:t>
            </a:r>
            <a:r>
              <a:rPr lang="en-US" sz="2400" dirty="0" err="1"/>
              <a:t>raw_ext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FF"/>
                </a:solidFill>
              </a:rPr>
              <a:t>"raw.h5"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 and</a:t>
            </a:r>
          </a:p>
          <a:p>
            <a:pPr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Family:</a:t>
            </a:r>
            <a:r>
              <a:rPr lang="en-US" sz="2400" noProof="0" dirty="0" smtClean="0"/>
              <a:t> </a:t>
            </a:r>
            <a:r>
              <a:rPr lang="en-US" sz="2400" dirty="0" smtClean="0"/>
              <a:t>filename </a:t>
            </a:r>
            <a:r>
              <a:rPr lang="en-US" sz="2400" dirty="0" smtClean="0">
                <a:solidFill>
                  <a:srgbClr val="FF00FF"/>
                </a:solidFill>
              </a:rPr>
              <a:t>"myfile_%i.h5"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get: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FF"/>
                </a:solidFill>
              </a:rPr>
              <a:t>myfile_%i.meta.h5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myfile_0.raw.h5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etc.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Left Arrow 4"/>
          <p:cNvSpPr/>
          <p:nvPr/>
        </p:nvSpPr>
        <p:spPr>
          <a:xfrm rot="18855782">
            <a:off x="2524437" y="4509795"/>
            <a:ext cx="8382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4495800"/>
            <a:ext cx="34290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Instead of:</a:t>
            </a: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FF"/>
                </a:solidFill>
              </a:rPr>
              <a:t>myfile.meta.h5</a:t>
            </a:r>
            <a:endParaRPr lang="en-US" sz="2400" dirty="0">
              <a:solidFill>
                <a:srgbClr val="FF00FF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00FF"/>
                </a:solidFill>
              </a:rPr>
              <a:t>	myfile_0.raw.h5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249316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10600" cy="502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Change the split VFD to remove the %</a:t>
            </a:r>
            <a:r>
              <a:rPr lang="en-US" sz="2400" noProof="0" dirty="0" err="1" smtClean="0"/>
              <a:t>i</a:t>
            </a:r>
            <a:r>
              <a:rPr lang="en-US" sz="2400" noProof="0" dirty="0" smtClean="0"/>
              <a:t> when the underlying VFD is not the family VFD.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Problems: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Tools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not work properly with stacked VFDs.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noProof="0" dirty="0"/>
              <a:t>	</a:t>
            </a:r>
            <a:r>
              <a:rPr lang="en-US" sz="2400" baseline="0" noProof="0" dirty="0" smtClean="0"/>
              <a:t>-</a:t>
            </a:r>
            <a:r>
              <a:rPr lang="en-US" sz="2400" noProof="0" dirty="0" smtClean="0"/>
              <a:t> Changes in the existing 1.8 behavior are API changes</a:t>
            </a:r>
            <a:r>
              <a:rPr lang="en-US" sz="2400" dirty="0" smtClean="0"/>
              <a:t>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	(Requires RFC, compatibility, etc.)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noProof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Advantages: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/>
              <a:t>	</a:t>
            </a:r>
            <a:r>
              <a:rPr lang="en-US" sz="2400" noProof="0" dirty="0" smtClean="0"/>
              <a:t>- Probably not technically difficult at a basic level.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	(not including tool work, etc.)</a:t>
            </a:r>
            <a:endParaRPr lang="en-US" sz="2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9736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10600" cy="502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Implement proper stackable VFDs in the HDF5 library.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Problems: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Will require a lot of time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money to implement.</a:t>
            </a: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noProof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Advantages: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/>
              <a:t>	</a:t>
            </a:r>
            <a:r>
              <a:rPr lang="en-US" sz="2400" noProof="0" dirty="0" smtClean="0"/>
              <a:t>- Truly solves the problem without 'hacky' edge cases.</a:t>
            </a:r>
          </a:p>
        </p:txBody>
      </p:sp>
    </p:spTree>
    <p:extLst>
      <p:ext uri="{BB962C8B-B14F-4D97-AF65-F5344CB8AC3E}">
        <p14:creationId xmlns:p14="http://schemas.microsoft.com/office/powerpoint/2010/main" val="2570728707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144</TotalTime>
  <Words>266</Words>
  <Application>Microsoft Macintosh PowerPoint</Application>
  <PresentationFormat>On-screen Show (4:3)</PresentationFormat>
  <Paragraphs>82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THG Template</vt:lpstr>
      <vt:lpstr>Split and Family VFD Stacking</vt:lpstr>
      <vt:lpstr>Overview</vt:lpstr>
      <vt:lpstr>PowerPoint Presentation</vt:lpstr>
      <vt:lpstr>Problem: file naming issues</vt:lpstr>
      <vt:lpstr>Problem: file naming issues</vt:lpstr>
      <vt:lpstr>Problem: file naming issues</vt:lpstr>
      <vt:lpstr>Possible Solutions</vt:lpstr>
      <vt:lpstr>Possible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Dana Robinson</cp:lastModifiedBy>
  <cp:revision>11</cp:revision>
  <dcterms:created xsi:type="dcterms:W3CDTF">2012-05-21T21:29:48Z</dcterms:created>
  <dcterms:modified xsi:type="dcterms:W3CDTF">2012-05-31T04:06:02Z</dcterms:modified>
</cp:coreProperties>
</file>