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8" r:id="rId5"/>
    <p:sldId id="269" r:id="rId6"/>
    <p:sldId id="270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5/31/12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Suppose you have a fancy new supercomputer</a:t>
            </a:r>
            <a:r>
              <a:rPr lang="en-US" baseline="0" dirty="0" smtClean="0"/>
              <a:t> with a very high-performance I/O API…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naming conventions,</a:t>
            </a:r>
            <a:r>
              <a:rPr lang="en-US" dirty="0" smtClean="0"/>
              <a:t> field sizes of 0, NULL pointers, function pointer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jpe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30-31, 2012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4764"/>
            <a:ext cx="9144000" cy="26323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Workshop at PSI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Your Own HDF5</a:t>
            </a:r>
            <a:br>
              <a:rPr lang="en-US" dirty="0" smtClean="0"/>
            </a:br>
            <a:r>
              <a:rPr lang="en-US" dirty="0" smtClean="0"/>
              <a:t>Virtual File Driver (VFD)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838200"/>
            <a:ext cx="8153400" cy="3505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Main Idea: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36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Users should be able to write their own VFD without having to rebuild the HDF5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library.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99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5400000">
            <a:off x="1972622" y="-905822"/>
            <a:ext cx="4523490" cy="6792334"/>
          </a:xfrm>
          <a:prstGeom prst="corner">
            <a:avLst>
              <a:gd name="adj1" fmla="val 100477"/>
              <a:gd name="adj2" fmla="val 648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2955" y="742522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2955" y="1926842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955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7533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6692" y="3477596"/>
            <a:ext cx="1731343" cy="9132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User-Supplied VFD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04105" y="5237233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isk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8600"/>
            <a:ext cx="415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HDF5 Library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84605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1087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8921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837139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10871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84605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039413" y="1413161"/>
            <a:ext cx="542290" cy="6849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have to do?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382000" cy="434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1) Implement H5FDset_fapl_foo().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	This will need to work with H5Pset_driver()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</a:pPr>
            <a:r>
              <a:rPr lang="en-US" sz="2400" dirty="0" smtClean="0"/>
              <a:t>2) </a:t>
            </a:r>
            <a:r>
              <a:rPr lang="en-US" sz="2400" dirty="0"/>
              <a:t>Implement appropriate VFD </a:t>
            </a:r>
            <a:r>
              <a:rPr lang="en-US" sz="2400" dirty="0" smtClean="0"/>
              <a:t>functions – read, write, etc.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3) Compile your code into a library or directly into your app.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79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"Demo" VFD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058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demo driver which uses no internal HDF5 calls.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intended for production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use!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Unfortunately, this means that you do not get HDF5's platform-independent wrapper functions.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copy and paste as a basis for your own VFD.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0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separate from the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153400" cy="464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/>
              <a:t>Example: Make a new "foo" driver by copying the </a:t>
            </a:r>
            <a:r>
              <a:rPr lang="en-US" sz="2400" dirty="0" err="1" smtClean="0"/>
              <a:t>stdio</a:t>
            </a:r>
            <a:r>
              <a:rPr lang="en-US" sz="2400" dirty="0" smtClean="0"/>
              <a:t> VFD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To </a:t>
            </a:r>
            <a:r>
              <a:rPr lang="en-US" sz="2400" dirty="0"/>
              <a:t>build the static library:</a:t>
            </a:r>
          </a:p>
          <a:p>
            <a:pPr>
              <a:spcBef>
                <a:spcPct val="20000"/>
              </a:spcBef>
            </a:pPr>
            <a:endParaRPr lang="en-US" sz="2400" dirty="0" smtClean="0"/>
          </a:p>
          <a:p>
            <a:pPr>
              <a:spcBef>
                <a:spcPct val="20000"/>
              </a:spcBef>
            </a:pPr>
            <a:r>
              <a:rPr lang="en-US" sz="2400" dirty="0"/>
              <a:t>	</a:t>
            </a:r>
            <a:r>
              <a:rPr lang="en-US" sz="2400" dirty="0">
                <a:latin typeface="Consolas"/>
                <a:cs typeface="Consolas"/>
              </a:rPr>
              <a:t>h5cc -c H5FDfoo.c -o H5FDfoo.o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nsolas"/>
                <a:cs typeface="Consolas"/>
              </a:rPr>
              <a:t>	</a:t>
            </a:r>
            <a:r>
              <a:rPr lang="en-US" sz="2400" dirty="0" err="1" smtClean="0">
                <a:latin typeface="Consolas"/>
                <a:cs typeface="Consolas"/>
              </a:rPr>
              <a:t>ar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rcs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libfoovfd.a</a:t>
            </a:r>
            <a:r>
              <a:rPr lang="en-US" sz="2400" dirty="0">
                <a:latin typeface="Consolas"/>
                <a:cs typeface="Consolas"/>
              </a:rPr>
              <a:t> H5FDfoo.o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To build the test example: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 smtClean="0"/>
              <a:t>	</a:t>
            </a:r>
            <a:r>
              <a:rPr lang="en-US" sz="2400" dirty="0" smtClean="0">
                <a:latin typeface="Consolas"/>
                <a:cs typeface="Consolas"/>
              </a:rPr>
              <a:t>h5cc </a:t>
            </a:r>
            <a:r>
              <a:rPr lang="en-US" sz="2400" dirty="0">
                <a:latin typeface="Consolas"/>
                <a:cs typeface="Consolas"/>
              </a:rPr>
              <a:t>-L. -</a:t>
            </a:r>
            <a:r>
              <a:rPr lang="en-US" sz="2400" dirty="0" err="1">
                <a:latin typeface="Consolas"/>
                <a:cs typeface="Consolas"/>
              </a:rPr>
              <a:t>lfoovfd</a:t>
            </a:r>
            <a:r>
              <a:rPr lang="en-US" sz="2400" dirty="0">
                <a:latin typeface="Consolas"/>
                <a:cs typeface="Consolas"/>
              </a:rPr>
              <a:t> -o test </a:t>
            </a:r>
            <a:r>
              <a:rPr lang="en-US" sz="2400" dirty="0" err="1">
                <a:latin typeface="Consolas"/>
                <a:cs typeface="Consolas"/>
              </a:rPr>
              <a:t>test.c</a:t>
            </a:r>
            <a:endParaRPr lang="en-US" sz="2400" dirty="0">
              <a:latin typeface="Consolas"/>
              <a:cs typeface="Consola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33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228600"/>
            <a:ext cx="6019800" cy="637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static const H5FD_class_t H5FD_sec2_g =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"sec2",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*name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MAXADDR,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maxaddr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H5F_CLOSE_WEAK,		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fc_degree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H5FD_sec2_term,		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*terminate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/*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sb_size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/*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sb_encode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/*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sb_decode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0, 			/*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fapl_size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fapl_get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fapl_copy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 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fapl_free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0,		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dxpl_size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/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dxpl_copy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dxpl_free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H5FD_sec2_open,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*open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H5FD_sec2_close,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*close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H5FD_sec2_cmp,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cmp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H5FD_sec2_query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*query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get_type_map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*free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H5FD_sec2_get_eoa,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get_eoa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H5FD_sec2_set_eoa, 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set_eoa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H5FD_sec2_get_eof,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get_eof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H5FD_sec2_get_handle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	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get_handle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H5FD_sec2_read,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*read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H5FD_sec2_write,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*write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NULL,	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*flush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H5FD_sec2_truncate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*truncate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			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*lock  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			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*unlock     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H5FD_FLMAP_SINGLE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fl_map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304800"/>
            <a:ext cx="2590800" cy="175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VFD contains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 maps our abstract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VFL calls to your VFDs functions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2971800"/>
            <a:ext cx="4648200" cy="838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2"/>
            <a:endCxn id="15" idx="1"/>
          </p:cNvCxnSpPr>
          <p:nvPr/>
        </p:nvCxnSpPr>
        <p:spPr>
          <a:xfrm>
            <a:off x="1447800" y="2057400"/>
            <a:ext cx="1752600" cy="13335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5486400"/>
            <a:ext cx="23622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FF0000"/>
                </a:solidFill>
              </a:rPr>
              <a:t>Use NULL when not implemented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0" name="Straight Arrow Connector 19"/>
          <p:cNvCxnSpPr>
            <a:stCxn id="18" idx="0"/>
            <a:endCxn id="23" idx="1"/>
          </p:cNvCxnSpPr>
          <p:nvPr/>
        </p:nvCxnSpPr>
        <p:spPr>
          <a:xfrm flipV="1">
            <a:off x="1409700" y="1485900"/>
            <a:ext cx="1790700" cy="400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00400" y="1143000"/>
            <a:ext cx="4648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382000" cy="6400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Walk through VFD code files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SLIDES FOR THIS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use actual code files via an Ubuntu VM (color!)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err="1" smtClean="0"/>
              <a:t>stdio</a:t>
            </a:r>
            <a:r>
              <a:rPr lang="en-US" sz="2400" dirty="0" smtClean="0"/>
              <a:t>, sec2, family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- Data structures: main data, </a:t>
            </a:r>
            <a:r>
              <a:rPr lang="en-US" sz="2400" noProof="0" dirty="0" err="1" smtClean="0"/>
              <a:t>fxn</a:t>
            </a:r>
            <a:r>
              <a:rPr lang="en-US" sz="2400" noProof="0" dirty="0" smtClean="0"/>
              <a:t> </a:t>
            </a:r>
            <a:r>
              <a:rPr lang="en-US" sz="2400" noProof="0" dirty="0" err="1" smtClean="0"/>
              <a:t>ptr</a:t>
            </a:r>
            <a:r>
              <a:rPr lang="en-US" sz="2400" noProof="0" dirty="0" smtClean="0"/>
              <a:t> </a:t>
            </a:r>
            <a:r>
              <a:rPr lang="en-US" sz="2400" noProof="0" dirty="0" err="1" smtClean="0"/>
              <a:t>struct</a:t>
            </a:r>
            <a:r>
              <a:rPr lang="en-US" sz="2400" noProof="0" dirty="0" smtClean="0"/>
              <a:t>, aux data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- Get/Set FAPL calls (both specific and w/ </a:t>
            </a:r>
            <a:r>
              <a:rPr lang="en-US" sz="2400" noProof="0" dirty="0" err="1" smtClean="0"/>
              <a:t>set_driver</a:t>
            </a:r>
            <a:r>
              <a:rPr lang="en-US" sz="2400" noProof="0" dirty="0" smtClean="0"/>
              <a:t>())</a:t>
            </a: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- open/create/close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superblock 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fxns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- </a:t>
            </a:r>
            <a:r>
              <a:rPr lang="en-US" sz="2400" noProof="0" dirty="0" err="1" smtClean="0"/>
              <a:t>cmp</a:t>
            </a:r>
            <a:endParaRPr lang="en-US" sz="2400" noProof="0" dirty="0" smtClean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- </a:t>
            </a:r>
            <a:r>
              <a:rPr lang="en-US" sz="2400" dirty="0" err="1" smtClean="0"/>
              <a:t>alloc</a:t>
            </a:r>
            <a:r>
              <a:rPr lang="en-US" sz="2400" dirty="0" smtClean="0"/>
              <a:t>/free (not really)/</a:t>
            </a:r>
            <a:r>
              <a:rPr lang="en-US" sz="2400" dirty="0" err="1" smtClean="0"/>
              <a:t>get_eoa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- read/write.  Discuss large files and why we loop.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flush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noProof="0" dirty="0" smtClean="0"/>
              <a:t>- query, get properties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95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1589</TotalTime>
  <Words>317</Words>
  <Application>Microsoft Macintosh PowerPoint</Application>
  <PresentationFormat>On-screen Show (4:3)</PresentationFormat>
  <Paragraphs>98</Paragraphs>
  <Slides>8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THG Template</vt:lpstr>
      <vt:lpstr>Writing Your Own HDF5 Virtual File Driver (VFD)</vt:lpstr>
      <vt:lpstr>PowerPoint Presentation</vt:lpstr>
      <vt:lpstr>PowerPoint Presentation</vt:lpstr>
      <vt:lpstr>What do I have to do?</vt:lpstr>
      <vt:lpstr>"Demo" VFD</vt:lpstr>
      <vt:lpstr>Can be separate from the library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Dana Robinson</cp:lastModifiedBy>
  <cp:revision>21</cp:revision>
  <dcterms:created xsi:type="dcterms:W3CDTF">2012-05-21T21:29:48Z</dcterms:created>
  <dcterms:modified xsi:type="dcterms:W3CDTF">2012-05-31T03:27:51Z</dcterms:modified>
</cp:coreProperties>
</file>