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1" r:id="rId5"/>
    <p:sldId id="258" r:id="rId6"/>
    <p:sldId id="259" r:id="rId7"/>
    <p:sldId id="262" r:id="rId8"/>
    <p:sldId id="263" r:id="rId9"/>
    <p:sldId id="266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6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example of user w/ several thousand datasets</a:t>
            </a:r>
            <a:r>
              <a:rPr lang="en-US" baseline="0" dirty="0" smtClean="0"/>
              <a:t> where 55 MB went to 9 MB (savings of 46 MB!).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 might be a big deal, depending on the user!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corresponding getters with out </a:t>
            </a:r>
            <a:r>
              <a:rPr lang="en-US" baseline="0" dirty="0" smtClean="0"/>
              <a:t>parameters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Object Headers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8839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Set the number of indexes</a:t>
            </a:r>
          </a:p>
          <a:p>
            <a:endParaRPr lang="en-US" i="1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i="1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H5Pset_shared_mesg_nindexes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plist_id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nindexes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Set the properties for each message index</a:t>
            </a:r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i="1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H5Pset_shared_mesg_index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i="1" dirty="0" err="1">
                <a:latin typeface="Consolas"/>
                <a:cs typeface="Consolas"/>
              </a:rPr>
              <a:t>hid_t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plist_id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index_num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mesg_type_flags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i="1" dirty="0" smtClean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min_mesg_size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+mj-lt"/>
                <a:cs typeface="Consolas"/>
              </a:rPr>
              <a:t>Set the low and high marks for array-&gt;tree transitions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i="1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H5Pset_shared_mesg_phase_change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plist_id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max_list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i="1" dirty="0" smtClean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min_btree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711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4582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1.8.0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file format changes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 containing shared object headers will not be readable by older versions of HDF5.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Disabled by default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will be able to optionally set the message size cutoff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55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4582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Datasets, committed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groups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 metadata and attributes as object header messages.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save space by storing duplicated object header information once instead of many times and maintaining multiple references to the 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198" y="6556"/>
            <a:ext cx="9160197" cy="5268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Before: Datasets with identical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276600"/>
            <a:ext cx="91440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After: Datasets with a shared attribute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90600" y="1524000"/>
            <a:ext cx="685800" cy="685800"/>
            <a:chOff x="990600" y="1524000"/>
            <a:chExt cx="685800" cy="685800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17526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15240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17526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19812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19812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15240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7526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7800" y="19812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19600" y="838200"/>
            <a:ext cx="685800" cy="685800"/>
            <a:chOff x="4419600" y="838200"/>
            <a:chExt cx="685800" cy="685800"/>
          </a:xfrm>
        </p:grpSpPr>
        <p:sp>
          <p:nvSpPr>
            <p:cNvPr id="13" name="Rectangle 12"/>
            <p:cNvSpPr/>
            <p:nvPr/>
          </p:nvSpPr>
          <p:spPr>
            <a:xfrm>
              <a:off x="4419600" y="8382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10668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8200" y="8382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48200" y="10668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9600" y="12954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48200" y="12954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8382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800" y="10668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2954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2200" y="2286000"/>
            <a:ext cx="457200" cy="685800"/>
            <a:chOff x="2362200" y="2286000"/>
            <a:chExt cx="457200" cy="685800"/>
          </a:xfrm>
        </p:grpSpPr>
        <p:sp>
          <p:nvSpPr>
            <p:cNvPr id="22" name="Rectangle 21"/>
            <p:cNvSpPr/>
            <p:nvPr/>
          </p:nvSpPr>
          <p:spPr>
            <a:xfrm>
              <a:off x="2362200" y="22860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2200" y="2514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62200" y="2743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0800" y="22860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90800" y="2514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0800" y="2743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38800" y="6858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429000" y="20574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33600" y="11430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cxnSp>
        <p:nvCxnSpPr>
          <p:cNvPr id="32" name="Curved Connector 31"/>
          <p:cNvCxnSpPr>
            <a:stCxn id="11" idx="3"/>
            <a:endCxn id="30" idx="1"/>
          </p:cNvCxnSpPr>
          <p:nvPr/>
        </p:nvCxnSpPr>
        <p:spPr>
          <a:xfrm flipV="1">
            <a:off x="1676400" y="1371600"/>
            <a:ext cx="457200" cy="495300"/>
          </a:xfrm>
          <a:prstGeom prst="curved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29" idx="1"/>
          </p:cNvCxnSpPr>
          <p:nvPr/>
        </p:nvCxnSpPr>
        <p:spPr>
          <a:xfrm flipV="1">
            <a:off x="2819400" y="2286000"/>
            <a:ext cx="609600" cy="342900"/>
          </a:xfrm>
          <a:prstGeom prst="curved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0" idx="3"/>
            <a:endCxn id="28" idx="1"/>
          </p:cNvCxnSpPr>
          <p:nvPr/>
        </p:nvCxnSpPr>
        <p:spPr>
          <a:xfrm flipV="1">
            <a:off x="5105400" y="914400"/>
            <a:ext cx="533400" cy="266700"/>
          </a:xfrm>
          <a:prstGeom prst="curved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447800" y="4724400"/>
            <a:ext cx="685800" cy="685800"/>
            <a:chOff x="990600" y="1524000"/>
            <a:chExt cx="685800" cy="685800"/>
          </a:xfrm>
        </p:grpSpPr>
        <p:sp>
          <p:nvSpPr>
            <p:cNvPr id="42" name="Rectangle 41"/>
            <p:cNvSpPr/>
            <p:nvPr/>
          </p:nvSpPr>
          <p:spPr>
            <a:xfrm>
              <a:off x="990600" y="15240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17526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19200" y="15240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9200" y="17526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0600" y="19812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19200" y="19812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800" y="15240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47800" y="17526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1981200"/>
              <a:ext cx="228600" cy="228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15000" y="4495800"/>
            <a:ext cx="685800" cy="685800"/>
            <a:chOff x="4419600" y="838200"/>
            <a:chExt cx="685800" cy="685800"/>
          </a:xfrm>
        </p:grpSpPr>
        <p:sp>
          <p:nvSpPr>
            <p:cNvPr id="52" name="Rectangle 51"/>
            <p:cNvSpPr/>
            <p:nvPr/>
          </p:nvSpPr>
          <p:spPr>
            <a:xfrm>
              <a:off x="4419600" y="8382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10668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8200" y="8382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48200" y="10668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19600" y="12954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8200" y="12954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76800" y="8382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10668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76800" y="1295400"/>
              <a:ext cx="2286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19400" y="5486400"/>
            <a:ext cx="457200" cy="685800"/>
            <a:chOff x="2362200" y="2286000"/>
            <a:chExt cx="457200" cy="685800"/>
          </a:xfrm>
        </p:grpSpPr>
        <p:sp>
          <p:nvSpPr>
            <p:cNvPr id="62" name="Rectangle 61"/>
            <p:cNvSpPr/>
            <p:nvPr/>
          </p:nvSpPr>
          <p:spPr>
            <a:xfrm>
              <a:off x="2362200" y="22860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62200" y="2514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200" y="2743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90800" y="22860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90800" y="2514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90800" y="2743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048000" y="44196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cxnSp>
        <p:nvCxnSpPr>
          <p:cNvPr id="71" name="Curved Connector 70"/>
          <p:cNvCxnSpPr>
            <a:stCxn id="49" idx="3"/>
            <a:endCxn id="68" idx="1"/>
          </p:cNvCxnSpPr>
          <p:nvPr/>
        </p:nvCxnSpPr>
        <p:spPr>
          <a:xfrm flipV="1">
            <a:off x="2133600" y="4648200"/>
            <a:ext cx="914400" cy="419100"/>
          </a:xfrm>
          <a:prstGeom prst="curved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6" idx="3"/>
            <a:endCxn id="68" idx="2"/>
          </p:cNvCxnSpPr>
          <p:nvPr/>
        </p:nvCxnSpPr>
        <p:spPr>
          <a:xfrm flipV="1">
            <a:off x="3276600" y="4876800"/>
            <a:ext cx="571500" cy="952500"/>
          </a:xfrm>
          <a:prstGeom prst="curved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8" idx="3"/>
            <a:endCxn id="53" idx="1"/>
          </p:cNvCxnSpPr>
          <p:nvPr/>
        </p:nvCxnSpPr>
        <p:spPr>
          <a:xfrm>
            <a:off x="4648200" y="4648200"/>
            <a:ext cx="1066800" cy="190500"/>
          </a:xfrm>
          <a:prstGeom prst="curved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3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458200" cy="5486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Saves space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Possibly a lot but depends on application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what/how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are stored.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Overhead (lookups,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etc.)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Depends on heterogeneity of potential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shared data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and</a:t>
            </a:r>
            <a:r>
              <a:rPr lang="en-US" sz="2400" dirty="0" smtClean="0"/>
              <a:t> other factors.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FF0000"/>
                </a:solidFill>
              </a:rPr>
              <a:t>- Breaks locality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	Extra seeks may be needed to retrieve object header data.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83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Header Indexes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Stores references to existing sharable object headers.  Sharing is across the entire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One per type of object to be shared.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 hash values for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shared objects.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Automatically 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witch from an unsorted list to a B-tree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on size.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stores large messages.  Small messages are stored locally for faster access.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Message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620000" cy="464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Dataspace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Datatype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smtClean="0"/>
              <a:t>Filter</a:t>
            </a:r>
            <a:r>
              <a:rPr lang="en-US" sz="2400" dirty="0" smtClean="0"/>
              <a:t> Pipeline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other object header messages are unlikely to be large enough to justify the overhead of sharing them.</a:t>
            </a:r>
          </a:p>
        </p:txBody>
      </p:sp>
    </p:spTree>
    <p:extLst>
      <p:ext uri="{BB962C8B-B14F-4D97-AF65-F5344CB8AC3E}">
        <p14:creationId xmlns:p14="http://schemas.microsoft.com/office/powerpoint/2010/main" val="230256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32" idx="3"/>
            <a:endCxn id="17" idx="1"/>
          </p:cNvCxnSpPr>
          <p:nvPr/>
        </p:nvCxnSpPr>
        <p:spPr>
          <a:xfrm>
            <a:off x="3200400" y="5334000"/>
            <a:ext cx="1524000" cy="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to B-Tree Transition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505200"/>
            <a:ext cx="8153400" cy="0"/>
          </a:xfrm>
          <a:prstGeom prst="line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362200" y="3276600"/>
            <a:ext cx="304800" cy="4572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486400" y="3276600"/>
            <a:ext cx="304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3581400"/>
            <a:ext cx="1676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</a:t>
            </a:r>
            <a:r>
              <a:rPr lang="en-US" sz="2400" dirty="0" smtClean="0"/>
              <a:t>entries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5029200" y="2971800"/>
            <a:ext cx="12954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657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mark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657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mark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52400" y="2971800"/>
            <a:ext cx="12192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672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342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67600" y="46482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76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29400" y="57150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95600" y="5181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39000" y="57150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410200" y="4953000"/>
            <a:ext cx="914400" cy="76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800600" y="2743200"/>
            <a:ext cx="1752600" cy="1447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8" idx="0"/>
            <a:endCxn id="19" idx="2"/>
          </p:cNvCxnSpPr>
          <p:nvPr/>
        </p:nvCxnSpPr>
        <p:spPr>
          <a:xfrm flipV="1">
            <a:off x="7086600" y="4953000"/>
            <a:ext cx="533400" cy="2286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9" idx="2"/>
            <a:endCxn id="20" idx="0"/>
          </p:cNvCxnSpPr>
          <p:nvPr/>
        </p:nvCxnSpPr>
        <p:spPr>
          <a:xfrm>
            <a:off x="7620000" y="4953000"/>
            <a:ext cx="0" cy="2286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19" idx="2"/>
            <a:endCxn id="21" idx="0"/>
          </p:cNvCxnSpPr>
          <p:nvPr/>
        </p:nvCxnSpPr>
        <p:spPr>
          <a:xfrm>
            <a:off x="7620000" y="4953000"/>
            <a:ext cx="533400" cy="2286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22" idx="0"/>
            <a:endCxn id="18" idx="2"/>
          </p:cNvCxnSpPr>
          <p:nvPr/>
        </p:nvCxnSpPr>
        <p:spPr>
          <a:xfrm flipV="1">
            <a:off x="6781800" y="5486400"/>
            <a:ext cx="304800" cy="2286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18" idx="2"/>
            <a:endCxn id="33" idx="0"/>
          </p:cNvCxnSpPr>
          <p:nvPr/>
        </p:nvCxnSpPr>
        <p:spPr>
          <a:xfrm>
            <a:off x="7086600" y="5486400"/>
            <a:ext cx="304800" cy="2286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305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number of references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 shared object increases, the index structure switches from an unsorted list to a B-tree.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66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to B-Tree Transition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505200"/>
            <a:ext cx="8153400" cy="0"/>
          </a:xfrm>
          <a:prstGeom prst="line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362200" y="3276600"/>
            <a:ext cx="304800" cy="4572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486400" y="3276600"/>
            <a:ext cx="304800" cy="4572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3581400"/>
            <a:ext cx="1676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</a:t>
            </a:r>
            <a:r>
              <a:rPr lang="en-US" sz="2400" dirty="0" smtClean="0"/>
              <a:t>entries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657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mark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657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mark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52400" y="2971800"/>
            <a:ext cx="12192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00400" y="5562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0" y="49530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5562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53340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" y="53340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1828800" y="5105400"/>
            <a:ext cx="914400" cy="762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676400" y="2743200"/>
            <a:ext cx="1752600" cy="14478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Up Arrow 2"/>
          <p:cNvSpPr/>
          <p:nvPr/>
        </p:nvSpPr>
        <p:spPr>
          <a:xfrm rot="10800000">
            <a:off x="1828800" y="2971799"/>
            <a:ext cx="1371600" cy="381000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3" idx="0"/>
            <a:endCxn id="24" idx="2"/>
          </p:cNvCxnSpPr>
          <p:nvPr/>
        </p:nvCxnSpPr>
        <p:spPr>
          <a:xfrm flipV="1">
            <a:off x="3352800" y="52578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24" idx="2"/>
            <a:endCxn id="25" idx="0"/>
          </p:cNvCxnSpPr>
          <p:nvPr/>
        </p:nvCxnSpPr>
        <p:spPr>
          <a:xfrm>
            <a:off x="3962400" y="5257800"/>
            <a:ext cx="0" cy="304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28" idx="3"/>
            <a:endCxn id="29" idx="1"/>
          </p:cNvCxnSpPr>
          <p:nvPr/>
        </p:nvCxnSpPr>
        <p:spPr>
          <a:xfrm>
            <a:off x="609600" y="5486400"/>
            <a:ext cx="152400" cy="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4343400" y="55626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24" idx="2"/>
            <a:endCxn id="38" idx="0"/>
          </p:cNvCxnSpPr>
          <p:nvPr/>
        </p:nvCxnSpPr>
        <p:spPr>
          <a:xfrm>
            <a:off x="3962400" y="5257800"/>
            <a:ext cx="533400" cy="304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1219200" y="5334000"/>
            <a:ext cx="304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29" idx="3"/>
            <a:endCxn id="43" idx="1"/>
          </p:cNvCxnSpPr>
          <p:nvPr/>
        </p:nvCxnSpPr>
        <p:spPr>
          <a:xfrm>
            <a:off x="1066800" y="5486400"/>
            <a:ext cx="152400" cy="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" y="1219200"/>
            <a:ext cx="8305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number of references drops below a second threshold,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index reverts to an unsorted list.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8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to B-Tree Transition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505200"/>
            <a:ext cx="8153400" cy="0"/>
          </a:xfrm>
          <a:prstGeom prst="line">
            <a:avLst/>
          </a:prstGeom>
          <a:ln>
            <a:headEnd type="oval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362200" y="3276600"/>
            <a:ext cx="304800" cy="4572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486400" y="3276600"/>
            <a:ext cx="304800" cy="4572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3581400"/>
            <a:ext cx="1676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</a:t>
            </a:r>
            <a:r>
              <a:rPr lang="en-US" sz="2400" dirty="0" smtClean="0"/>
              <a:t>entries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657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mark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657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mark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52400" y="2971800"/>
            <a:ext cx="12192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" y="1219200"/>
            <a:ext cx="83058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this works like a thermostat –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high and low cutoffs are not the same to avoid thrashing when the number of references hovers around a single cutoff point.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8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4488</TotalTime>
  <Words>410</Words>
  <Application>Microsoft Macintosh PowerPoint</Application>
  <PresentationFormat>On-screen Show (4:3)</PresentationFormat>
  <Paragraphs>100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THG Template</vt:lpstr>
      <vt:lpstr>Shared Object Headers</vt:lpstr>
      <vt:lpstr>Overview</vt:lpstr>
      <vt:lpstr>PowerPoint Presentation</vt:lpstr>
      <vt:lpstr>Overview</vt:lpstr>
      <vt:lpstr>Object Header Indexes</vt:lpstr>
      <vt:lpstr>Shared Message Types</vt:lpstr>
      <vt:lpstr>Array to B-Tree Transition</vt:lpstr>
      <vt:lpstr>Array to B-Tree Transition</vt:lpstr>
      <vt:lpstr>Array to B-Tree Transition</vt:lpstr>
      <vt:lpstr>New API Calls</vt:lpstr>
      <vt:lpstr>Implementation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23</cp:revision>
  <dcterms:created xsi:type="dcterms:W3CDTF">2012-05-21T21:29:48Z</dcterms:created>
  <dcterms:modified xsi:type="dcterms:W3CDTF">2012-05-31T04:18:26Z</dcterms:modified>
</cp:coreProperties>
</file>