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71882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694" y="-114"/>
      </p:cViewPr>
      <p:guideLst>
        <p:guide orient="horz" pos="2976"/>
        <p:guide pos="22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400" dirty="0" smtClean="0">
                <a:latin typeface="+mn-lt"/>
              </a:rPr>
              <a:t>Copyright © 2010 The HDF Group.</a:t>
            </a:r>
          </a:p>
          <a:p>
            <a:r>
              <a:rPr lang="en-US" sz="1400" dirty="0" smtClean="0">
                <a:latin typeface="+mn-lt"/>
              </a:rPr>
              <a:t>All Rights Reserved</a:t>
            </a:r>
            <a:endParaRPr lang="en-US" sz="1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71938" y="8974138"/>
            <a:ext cx="3114675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05E29-C357-4C42-9BC7-4FA4B5AD398B}" type="slidenum">
              <a:rPr lang="en-US" sz="1400" smtClean="0">
                <a:latin typeface="+mn-lt"/>
              </a:rPr>
              <a:pPr/>
              <a:t>‹#›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438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dfgroup.org/HDF5/doc/Copyright.html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708025"/>
            <a:ext cx="4724400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9138" y="4487863"/>
            <a:ext cx="5749925" cy="425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  <a:p>
            <a:pPr lvl="4"/>
            <a:endParaRPr lang="en-US" dirty="0"/>
          </a:p>
          <a:p>
            <a:pPr lvl="0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5118100" cy="608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sz="1100" dirty="0" smtClean="0"/>
              <a:t>Copyright © 2013 The HDF Group. All rights reserved. This document is part of HDF5. For HDF5 copyright and license information, see this page on The HDF Group website: </a:t>
            </a:r>
            <a:r>
              <a:rPr lang="en-US" sz="1100" u="sng" dirty="0" smtClean="0">
                <a:hlinkClick r:id="rId2"/>
              </a:rPr>
              <a:t>http://www.hdfgroup.org/HDF5/doc/Copyright.html</a:t>
            </a:r>
            <a:r>
              <a:rPr lang="en-US" sz="1100" dirty="0" smtClean="0"/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718300" y="8974138"/>
            <a:ext cx="468313" cy="473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>
                <a:latin typeface="+mn-lt"/>
              </a:defRPr>
            </a:lvl1pPr>
          </a:lstStyle>
          <a:p>
            <a:fld id="{199AFF83-E7C7-45C2-A1B8-C2E047EB4F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3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999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5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371600" y="228600"/>
            <a:ext cx="2133600" cy="323165"/>
          </a:xfrm>
          <a:prstGeom prst="rect">
            <a:avLst/>
          </a:prstGeom>
          <a:noFill/>
        </p:spPr>
        <p:txBody>
          <a:bodyPr wrap="square" bIns="0" anchor="b" anchorCtr="0">
            <a:spAutoFit/>
          </a:bodyPr>
          <a:lstStyle/>
          <a:p>
            <a:pPr algn="l">
              <a:defRPr/>
            </a:pP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The </a:t>
            </a:r>
            <a:r>
              <a:rPr lang="en-US" sz="1800" b="1" dirty="0" smtClean="0">
                <a:effectLst/>
                <a:latin typeface="+mj-lt"/>
                <a:ea typeface="+mn-ea"/>
                <a:cs typeface="Arial" pitchFamily="34" charset="0"/>
              </a:rPr>
              <a:t>HDF </a:t>
            </a:r>
            <a:r>
              <a:rPr lang="en-US" sz="1800" b="1" dirty="0">
                <a:effectLst/>
                <a:latin typeface="+mj-lt"/>
                <a:ea typeface="+mn-ea"/>
                <a:cs typeface="Arial" pitchFamily="34" charset="0"/>
              </a:rPr>
              <a:t>Group</a:t>
            </a:r>
          </a:p>
        </p:txBody>
      </p:sp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18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053"/>
          <p:cNvSpPr txBox="1">
            <a:spLocks noChangeArrowheads="1"/>
          </p:cNvSpPr>
          <p:nvPr userDrawn="1"/>
        </p:nvSpPr>
        <p:spPr bwMode="auto">
          <a:xfrm>
            <a:off x="7848600" y="66294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900" dirty="0" smtClean="0">
                <a:latin typeface="+mn-lt"/>
                <a:ea typeface="+mn-ea"/>
              </a:rPr>
              <a:t>www.hdfgroup.org</a:t>
            </a:r>
          </a:p>
        </p:txBody>
      </p:sp>
      <p:sp>
        <p:nvSpPr>
          <p:cNvPr id="20" name="Date Placeholder 2"/>
          <p:cNvSpPr txBox="1">
            <a:spLocks/>
          </p:cNvSpPr>
          <p:nvPr userDrawn="1"/>
        </p:nvSpPr>
        <p:spPr bwMode="auto">
          <a:xfrm>
            <a:off x="16764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Presentation_Date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1" name="Date Placeholder 2"/>
          <p:cNvSpPr txBox="1">
            <a:spLocks/>
          </p:cNvSpPr>
          <p:nvPr userDrawn="1"/>
        </p:nvSpPr>
        <p:spPr bwMode="auto">
          <a:xfrm>
            <a:off x="3657600" y="66294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Presentation_Name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104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/>
          </p:nvPr>
        </p:nvSpPr>
        <p:spPr>
          <a:xfrm>
            <a:off x="914400" y="1600200"/>
            <a:ext cx="7315200" cy="4572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104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104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381000" y="3810000"/>
            <a:ext cx="8458200" cy="2667000"/>
          </a:xfrm>
        </p:spPr>
        <p:txBody>
          <a:bodyPr/>
          <a:lstStyle>
            <a:lvl1pPr>
              <a:defRPr sz="3200"/>
            </a:lvl1pPr>
            <a:lvl3pPr>
              <a:defRPr sz="24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5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16002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&lt;Define the user’s or customer’s problem in this space.&gt;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/Solution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52400"/>
            <a:ext cx="7620000" cy="533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The Approach/Solution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1600200"/>
            <a:ext cx="4572000" cy="6096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Approach/Solution: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4400" y="2514600"/>
            <a:ext cx="7315200" cy="3657600"/>
          </a:xfrm>
        </p:spPr>
        <p:txBody>
          <a:bodyPr/>
          <a:lstStyle>
            <a:lvl1pPr marL="0" indent="0">
              <a:buNone/>
              <a:defRPr sz="2800" baseline="0"/>
            </a:lvl1pPr>
          </a:lstStyle>
          <a:p>
            <a:pPr lvl="0"/>
            <a:r>
              <a:rPr lang="en-US" dirty="0" smtClean="0"/>
              <a:t>&lt;Describe our approach to solving the problem or a solution we developed to solve the problem.&gt;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99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8187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1050" descr="hdf 0line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b="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2014 The HDF Group</a:t>
            </a:r>
            <a:endParaRPr lang="en-US" dirty="0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4B465E7A-C1F6-F240-9A4B-3C235A72DA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53"/>
          <p:cNvSpPr txBox="1">
            <a:spLocks noChangeArrowheads="1"/>
          </p:cNvSpPr>
          <p:nvPr/>
        </p:nvSpPr>
        <p:spPr bwMode="auto">
          <a:xfrm>
            <a:off x="7848600" y="66294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>
              <a:defRPr/>
            </a:pPr>
            <a:r>
              <a:rPr lang="en-US" sz="900" dirty="0" smtClean="0">
                <a:latin typeface="+mn-lt"/>
                <a:ea typeface="+mn-ea"/>
              </a:rPr>
              <a:t>www.hdfgroup.org</a:t>
            </a:r>
          </a:p>
        </p:txBody>
      </p:sp>
      <p:pic>
        <p:nvPicPr>
          <p:cNvPr id="1034" name="Picture 105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4813" y="152400"/>
            <a:ext cx="966787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2"/>
          <p:cNvSpPr txBox="1">
            <a:spLocks/>
          </p:cNvSpPr>
          <p:nvPr/>
        </p:nvSpPr>
        <p:spPr bwMode="auto">
          <a:xfrm>
            <a:off x="16764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Presentation_Date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2" name="Date Placeholder 2"/>
          <p:cNvSpPr txBox="1">
            <a:spLocks/>
          </p:cNvSpPr>
          <p:nvPr/>
        </p:nvSpPr>
        <p:spPr bwMode="auto">
          <a:xfrm>
            <a:off x="3657600" y="6629400"/>
            <a:ext cx="3276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b="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 smtClean="0"/>
              <a:t>&lt;</a:t>
            </a:r>
            <a:r>
              <a:rPr lang="en-US" dirty="0" err="1" smtClean="0"/>
              <a:t>Presentation_Name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9" r:id="rId2"/>
    <p:sldLayoutId id="2147483758" r:id="rId3"/>
    <p:sldLayoutId id="2147483760" r:id="rId4"/>
    <p:sldLayoutId id="2147483761" r:id="rId5"/>
    <p:sldLayoutId id="2147483762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+mj-lt"/>
          <a:ea typeface="Arial" charset="0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rgbClr val="000000"/>
          </a:solidFill>
          <a:latin typeface="+mn-lt"/>
          <a:ea typeface="Arial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Arial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Arial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rgbClr val="000000"/>
          </a:solidFill>
          <a:latin typeface="+mn-lt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of the Formats of HDF5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</a:t>
            </a:r>
            <a:r>
              <a:rPr lang="en-US" dirty="0" smtClean="0"/>
              <a:t>The HDF Group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HDF5 file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676400" y="3962400"/>
            <a:ext cx="59436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4419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an HDF5 file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641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with userblock and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The HDF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65E7A-C1F6-F240-9A4B-3C235A72DA0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914400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300358" y="2057399"/>
            <a:ext cx="463269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08" y="2057399"/>
            <a:ext cx="13779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2438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userblock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438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data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846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G Template.v1.3">
  <a:themeElements>
    <a:clrScheme name="TH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BF0000"/>
      </a:accent2>
      <a:accent3>
        <a:srgbClr val="00B050"/>
      </a:accent3>
      <a:accent4>
        <a:srgbClr val="7030A0"/>
      </a:accent4>
      <a:accent5>
        <a:srgbClr val="548DD4"/>
      </a:accent5>
      <a:accent6>
        <a:srgbClr val="FFC000"/>
      </a:accent6>
      <a:hlink>
        <a:srgbClr val="4F81BD"/>
      </a:hlink>
      <a:folHlink>
        <a:srgbClr val="953734"/>
      </a:folHlink>
    </a:clrScheme>
    <a:fontScheme name="THG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 Template.v1.3</Template>
  <TotalTime>132</TotalTime>
  <Words>39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THG Template.v1.3</vt:lpstr>
      <vt:lpstr>Diagrams of the Formats of HDF5 Files</vt:lpstr>
      <vt:lpstr>an HDF5 file</vt:lpstr>
      <vt:lpstr>the file with userblock and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of the Formats of HDF5 Files</dc:title>
  <dc:creator>Evans, Mark</dc:creator>
  <cp:lastModifiedBy>Evans, Mark</cp:lastModifiedBy>
  <cp:revision>5</cp:revision>
  <dcterms:created xsi:type="dcterms:W3CDTF">2014-10-23T16:17:02Z</dcterms:created>
  <dcterms:modified xsi:type="dcterms:W3CDTF">2014-10-23T18:29:23Z</dcterms:modified>
</cp:coreProperties>
</file>