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1882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694" y="-114"/>
      </p:cViewPr>
      <p:guideLst>
        <p:guide orient="horz" pos="2976"/>
        <p:guide pos="2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400" dirty="0" smtClean="0">
                <a:latin typeface="+mn-lt"/>
              </a:rPr>
              <a:t>Copyright © 2010 The HDF Group.</a:t>
            </a:r>
          </a:p>
          <a:p>
            <a:r>
              <a:rPr lang="en-US" sz="1400" dirty="0" smtClean="0">
                <a:latin typeface="+mn-lt"/>
              </a:rPr>
              <a:t>All Rights Reserved</a:t>
            </a:r>
            <a:endParaRPr lang="en-US" sz="1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71938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05E29-C357-4C42-9BC7-4FA4B5AD398B}" type="slidenum">
              <a:rPr lang="en-US" sz="1400" smtClean="0">
                <a:latin typeface="+mn-lt"/>
              </a:rPr>
              <a:pPr/>
              <a:t>‹#›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438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dfgroup.org/HDF5/doc/Copyright.html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  <a:p>
            <a:pPr lvl="4"/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5118100" cy="608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sz="1100" dirty="0" smtClean="0"/>
              <a:t>Copyright © 2013 The HDF Group. All rights reserved. This document is part of HDF5. For HDF5 copyright and license information, see this page on The HDF Group website: </a:t>
            </a:r>
            <a:r>
              <a:rPr lang="en-US" sz="1100" u="sng" dirty="0" smtClean="0">
                <a:hlinkClick r:id="rId2"/>
              </a:rPr>
              <a:t>http://www.hdfgroup.org/HDF5/doc/Copyright.html</a:t>
            </a:r>
            <a:r>
              <a:rPr lang="en-US" sz="1100" dirty="0" smtClean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18300" y="8974138"/>
            <a:ext cx="468313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199AFF83-E7C7-45C2-A1B8-C2E047EB4F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3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371600" y="228600"/>
            <a:ext cx="2133600" cy="323165"/>
          </a:xfrm>
          <a:prstGeom prst="rect">
            <a:avLst/>
          </a:prstGeom>
          <a:noFill/>
        </p:spPr>
        <p:txBody>
          <a:bodyPr wrap="square" bIns="0" anchor="b" anchorCtr="0">
            <a:spAutoFit/>
          </a:bodyPr>
          <a:lstStyle/>
          <a:p>
            <a:pPr algn="l">
              <a:defRPr/>
            </a:pP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The </a:t>
            </a:r>
            <a:r>
              <a:rPr lang="en-US" sz="1800" b="1" dirty="0" smtClean="0">
                <a:effectLst/>
                <a:latin typeface="+mj-lt"/>
                <a:ea typeface="+mn-ea"/>
                <a:cs typeface="Arial" pitchFamily="34" charset="0"/>
              </a:rPr>
              <a:t>HDF </a:t>
            </a: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18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053"/>
          <p:cNvSpPr txBox="1">
            <a:spLocks noChangeArrowheads="1"/>
          </p:cNvSpPr>
          <p:nvPr userDrawn="1"/>
        </p:nvSpPr>
        <p:spPr bwMode="auto">
          <a:xfrm>
            <a:off x="7848600" y="66294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900" dirty="0" smtClean="0">
                <a:latin typeface="+mn-lt"/>
                <a:ea typeface="+mn-ea"/>
              </a:rPr>
              <a:t>www.hdfgroup.org</a:t>
            </a:r>
          </a:p>
        </p:txBody>
      </p:sp>
      <p:sp>
        <p:nvSpPr>
          <p:cNvPr id="20" name="Date Placeholder 2"/>
          <p:cNvSpPr txBox="1">
            <a:spLocks/>
          </p:cNvSpPr>
          <p:nvPr userDrawn="1"/>
        </p:nvSpPr>
        <p:spPr bwMode="auto">
          <a:xfrm>
            <a:off x="16764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Presentation_Date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1" name="Date Placeholder 2"/>
          <p:cNvSpPr txBox="1">
            <a:spLocks/>
          </p:cNvSpPr>
          <p:nvPr userDrawn="1"/>
        </p:nvSpPr>
        <p:spPr bwMode="auto">
          <a:xfrm>
            <a:off x="3657600" y="66294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Presentation_Name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104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1600200"/>
            <a:ext cx="7315200" cy="4572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104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104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5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16002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&lt;Define the user’s or customer’s problem in this space.&gt;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/Soluti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Approach/Solution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45720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Approach/Solution: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&lt;Describe our approach to solving the problem or a solution we developed to solve the problem.&gt;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8187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848600" y="66294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9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2"/>
          <p:cNvSpPr txBox="1">
            <a:spLocks/>
          </p:cNvSpPr>
          <p:nvPr/>
        </p:nvSpPr>
        <p:spPr bwMode="auto">
          <a:xfrm>
            <a:off x="16764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Presentation_Date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2" name="Date Placeholder 2"/>
          <p:cNvSpPr txBox="1">
            <a:spLocks/>
          </p:cNvSpPr>
          <p:nvPr/>
        </p:nvSpPr>
        <p:spPr bwMode="auto">
          <a:xfrm>
            <a:off x="3657600" y="66294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Presentation_Name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9" r:id="rId2"/>
    <p:sldLayoutId id="2147483758" r:id="rId3"/>
    <p:sldLayoutId id="2147483760" r:id="rId4"/>
    <p:sldLayoutId id="2147483761" r:id="rId5"/>
    <p:sldLayoutId id="2147483762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Arial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rgbClr val="000000"/>
          </a:solidFill>
          <a:latin typeface="+mn-lt"/>
          <a:ea typeface="Arial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rgbClr val="000000"/>
          </a:solidFill>
          <a:latin typeface="+mn-lt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of the Formats of HDF5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</a:t>
            </a:r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914400"/>
          </a:xfrm>
        </p:spPr>
        <p:txBody>
          <a:bodyPr/>
          <a:lstStyle/>
          <a:p>
            <a:r>
              <a:rPr lang="en-US" dirty="0" smtClean="0"/>
              <a:t>an 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962400"/>
            <a:ext cx="59436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914400"/>
          </a:xfrm>
        </p:spPr>
        <p:txBody>
          <a:bodyPr/>
          <a:lstStyle/>
          <a:p>
            <a:r>
              <a:rPr lang="en-US" dirty="0" smtClean="0"/>
              <a:t>an HDF5 file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962400"/>
            <a:ext cx="59436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2530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.v1.3">
  <a:themeElements>
    <a:clrScheme name="TH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BF0000"/>
      </a:accent2>
      <a:accent3>
        <a:srgbClr val="00B050"/>
      </a:accent3>
      <a:accent4>
        <a:srgbClr val="7030A0"/>
      </a:accent4>
      <a:accent5>
        <a:srgbClr val="548DD4"/>
      </a:accent5>
      <a:accent6>
        <a:srgbClr val="FFC000"/>
      </a:accent6>
      <a:hlink>
        <a:srgbClr val="4F81BD"/>
      </a:hlink>
      <a:folHlink>
        <a:srgbClr val="953734"/>
      </a:folHlink>
    </a:clrScheme>
    <a:fontScheme name="THG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Template.v1.3</Template>
  <TotalTime>23</TotalTime>
  <Words>35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THG Template.v1.3</vt:lpstr>
      <vt:lpstr>Diagrams of the Formats of HDF5 Files</vt:lpstr>
      <vt:lpstr>the file</vt:lpstr>
      <vt:lpstr>the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of the Formats of HDF5 Files</dc:title>
  <dc:creator>Evans, Mark</dc:creator>
  <cp:lastModifiedBy>Evans, Mark</cp:lastModifiedBy>
  <cp:revision>3</cp:revision>
  <dcterms:created xsi:type="dcterms:W3CDTF">2014-10-23T16:17:02Z</dcterms:created>
  <dcterms:modified xsi:type="dcterms:W3CDTF">2014-10-23T16:40:15Z</dcterms:modified>
</cp:coreProperties>
</file>