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88" r:id="rId2"/>
    <p:sldId id="356" r:id="rId3"/>
    <p:sldId id="358" r:id="rId4"/>
    <p:sldId id="381" r:id="rId5"/>
    <p:sldId id="383" r:id="rId6"/>
    <p:sldId id="382" r:id="rId7"/>
    <p:sldId id="384" r:id="rId8"/>
    <p:sldId id="380" r:id="rId9"/>
    <p:sldId id="378" r:id="rId10"/>
  </p:sldIdLst>
  <p:sldSz cx="9144000" cy="6858000" type="screen4x3"/>
  <p:notesSz cx="6797675" cy="9926638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08" autoAdjust="0"/>
    <p:restoredTop sz="86419" autoAdjust="0"/>
  </p:normalViewPr>
  <p:slideViewPr>
    <p:cSldViewPr showGuides="1">
      <p:cViewPr varScale="1">
        <p:scale>
          <a:sx n="72" d="100"/>
          <a:sy n="72" d="100"/>
        </p:scale>
        <p:origin x="-96" y="-15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A01C-34C6-7342-9E4B-D4E64201C94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258E5-BDEC-A44D-9C2E-09EBF08CF0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5783-6BE9-4694-A1F6-693F09169B94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EC39-7544-4C7F-93EE-0C17C7495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1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30932-955E-42E4-A4C0-E99690BFE94C}" type="slidenum">
              <a:rPr lang="en-US"/>
              <a:pPr/>
              <a:t>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2525" cy="37226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7" y="4714820"/>
            <a:ext cx="4981158" cy="44679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26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7904" name="Rectangle 206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37905" name="Rectangle 206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37906" name="Rectangle 206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9A296CE-074A-4235-9897-F1B252B6F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2BE39-D6F0-4B70-B47C-2166E0E553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2B324-5D90-4399-9765-5D55AF616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E129A-8A4A-4680-9167-74CE7C7BB0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F9BD7-B4CC-49F1-830D-09E450586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96" name="Picture 1056" descr="hdf_no_banner_whit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36890" name="Picture 1050" descr="hdf 0line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36891" name="Picture 1051" descr="hdf bluegreenotxt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66990693-FCA4-456D-B0D1-1E6BC96D03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5" r:id="rId2"/>
    <p:sldLayoutId id="2147483690" r:id="rId3"/>
    <p:sldLayoutId id="2147483692" r:id="rId4"/>
    <p:sldLayoutId id="2147483712" r:id="rId5"/>
    <p:sldLayoutId id="2147483713" r:id="rId6"/>
    <p:sldLayoutId id="2147483714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HDF5 </a:t>
            </a:r>
            <a:r>
              <a:rPr lang="en-US" sz="2800" b="1" dirty="0"/>
              <a:t>API routines for HPC </a:t>
            </a:r>
            <a:r>
              <a:rPr lang="en-US" sz="2800" b="1" dirty="0" smtClean="0"/>
              <a:t>Applications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Read/Write </a:t>
            </a:r>
            <a:r>
              <a:rPr lang="en-US" sz="2800" b="1" dirty="0"/>
              <a:t>multiple datasets in a HDF5 file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953000"/>
            <a:ext cx="4114800" cy="1143000"/>
          </a:xfrm>
        </p:spPr>
        <p:txBody>
          <a:bodyPr/>
          <a:lstStyle/>
          <a:p>
            <a:r>
              <a:rPr lang="en-US" dirty="0" smtClean="0"/>
              <a:t>Jonathan Kim</a:t>
            </a:r>
          </a:p>
          <a:p>
            <a:r>
              <a:rPr lang="en-US" dirty="0" smtClean="0"/>
              <a:t>Peter Cao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October 15-18, 2008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Workshop Name (edit footer to change)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A296CE-074A-4235-9897-F1B252B6FB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in brief?</a:t>
            </a:r>
            <a:endParaRPr lang="en-US" sz="3200" b="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Why?</a:t>
            </a:r>
          </a:p>
          <a:p>
            <a:pPr lvl="0"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in detail?</a:t>
            </a: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Examples</a:t>
            </a:r>
            <a:endParaRPr lang="en-US" sz="3200" b="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How in brief?</a:t>
            </a:r>
          </a:p>
          <a:p>
            <a:pPr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 &amp;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n brief</a:t>
            </a:r>
          </a:p>
          <a:p>
            <a:endParaRPr lang="en-US" dirty="0" smtClean="0"/>
          </a:p>
          <a:p>
            <a:pPr lvl="1"/>
            <a:r>
              <a:rPr lang="en-US" baseline="0" dirty="0" smtClean="0"/>
              <a:t>H5Dmulti_read()</a:t>
            </a:r>
          </a:p>
          <a:p>
            <a:pPr lvl="2"/>
            <a:r>
              <a:rPr lang="en-US" dirty="0" smtClean="0"/>
              <a:t>Read data from multiple datasets in a HDF5 file with a single call</a:t>
            </a:r>
          </a:p>
          <a:p>
            <a:pPr lvl="2"/>
            <a:endParaRPr lang="en-US" baseline="0" dirty="0" smtClean="0"/>
          </a:p>
          <a:p>
            <a:pPr lvl="1"/>
            <a:r>
              <a:rPr lang="en-US" dirty="0" smtClean="0"/>
              <a:t>H5Dmulti_wirte()</a:t>
            </a:r>
          </a:p>
          <a:p>
            <a:pPr lvl="2"/>
            <a:r>
              <a:rPr lang="en-US" dirty="0" smtClean="0"/>
              <a:t>Write data to multiple datasets in a HDF5 file with a single call</a:t>
            </a:r>
            <a:endParaRPr lang="en-US" baseline="0" dirty="0" smtClean="0"/>
          </a:p>
          <a:p>
            <a:pPr marL="0" lvl="0" indent="0">
              <a:buNone/>
            </a:pPr>
            <a:endParaRPr lang="en-US" sz="26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To provide</a:t>
            </a:r>
            <a:r>
              <a:rPr lang="en-US" dirty="0"/>
              <a:t> </a:t>
            </a:r>
            <a:r>
              <a:rPr lang="en-US" dirty="0" smtClean="0"/>
              <a:t>accessing </a:t>
            </a:r>
            <a:r>
              <a:rPr lang="en-US" dirty="0"/>
              <a:t>multiple </a:t>
            </a:r>
            <a:r>
              <a:rPr lang="en-US" dirty="0" smtClean="0"/>
              <a:t>datasets in a HDF5 file </a:t>
            </a:r>
            <a:r>
              <a:rPr lang="en-US" dirty="0"/>
              <a:t>with a single call and </a:t>
            </a:r>
            <a:r>
              <a:rPr lang="en-US" dirty="0" smtClean="0"/>
              <a:t>provide performance </a:t>
            </a:r>
            <a:r>
              <a:rPr lang="en-US" dirty="0"/>
              <a:t>improvement via parallel I/O (MPI-I/O) </a:t>
            </a:r>
            <a:r>
              <a:rPr lang="en-US" dirty="0" smtClean="0"/>
              <a:t>feature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part of ANL project to improve FLASH I/O from paying customer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 to 2.1 </a:t>
            </a:r>
            <a:r>
              <a:rPr lang="en-US" dirty="0"/>
              <a:t>Improving FLASH </a:t>
            </a:r>
            <a:r>
              <a:rPr lang="en-US" dirty="0" smtClean="0"/>
              <a:t>I/O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64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in detail</a:t>
            </a:r>
          </a:p>
          <a:p>
            <a:pPr lvl="1"/>
            <a:r>
              <a:rPr lang="en-US" dirty="0" smtClean="0"/>
              <a:t>Refer to “3.1 New API Functions”</a:t>
            </a:r>
          </a:p>
          <a:p>
            <a:pPr lvl="2"/>
            <a:r>
              <a:rPr lang="en-US" dirty="0" smtClean="0"/>
              <a:t>Common type structure</a:t>
            </a:r>
          </a:p>
          <a:p>
            <a:pPr lvl="2"/>
            <a:endParaRPr lang="en-US" sz="2000" dirty="0" smtClean="0"/>
          </a:p>
          <a:p>
            <a:pPr lvl="1"/>
            <a:r>
              <a:rPr lang="en-US" dirty="0"/>
              <a:t>Refer to 3.1.1</a:t>
            </a:r>
          </a:p>
          <a:p>
            <a:pPr lvl="2"/>
            <a:r>
              <a:rPr lang="en-US" baseline="0" dirty="0" smtClean="0"/>
              <a:t>H5Dmulti_read(</a:t>
            </a:r>
            <a:r>
              <a:rPr lang="en-US" baseline="0" dirty="0" err="1" smtClean="0"/>
              <a:t>file_id</a:t>
            </a:r>
            <a:r>
              <a:rPr lang="en-US" baseline="0" dirty="0" smtClean="0"/>
              <a:t>, count, </a:t>
            </a:r>
            <a:r>
              <a:rPr lang="en-US" dirty="0" smtClean="0"/>
              <a:t>info[], </a:t>
            </a:r>
            <a:r>
              <a:rPr lang="en-US" dirty="0" err="1" smtClean="0"/>
              <a:t>dxpl_id</a:t>
            </a:r>
            <a:r>
              <a:rPr lang="en-US" baseline="0" dirty="0" smtClean="0"/>
              <a:t>)</a:t>
            </a:r>
          </a:p>
          <a:p>
            <a:pPr lvl="2"/>
            <a:endParaRPr lang="en-US" baseline="0" dirty="0" smtClean="0"/>
          </a:p>
          <a:p>
            <a:pPr lvl="1"/>
            <a:r>
              <a:rPr lang="en-US" dirty="0"/>
              <a:t>Refer to 3.1.2</a:t>
            </a:r>
          </a:p>
          <a:p>
            <a:pPr lvl="2"/>
            <a:r>
              <a:rPr lang="en-US" dirty="0" smtClean="0"/>
              <a:t>H5Dmulti_wirte(</a:t>
            </a:r>
            <a:r>
              <a:rPr lang="en-US" dirty="0" err="1"/>
              <a:t>file_id</a:t>
            </a:r>
            <a:r>
              <a:rPr lang="en-US" dirty="0"/>
              <a:t>, count, </a:t>
            </a:r>
            <a:r>
              <a:rPr lang="en-US" dirty="0" smtClean="0"/>
              <a:t>info[], </a:t>
            </a:r>
            <a:r>
              <a:rPr lang="en-US" dirty="0" err="1"/>
              <a:t>dxpl_id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US" sz="26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4724400" y="3733800"/>
            <a:ext cx="1676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57803" y="5105400"/>
            <a:ext cx="1676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37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 in Pseudo Code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Refer to “3.2 </a:t>
            </a:r>
            <a:r>
              <a:rPr lang="en-US" dirty="0"/>
              <a:t>E</a:t>
            </a:r>
            <a:r>
              <a:rPr lang="en-US" dirty="0" smtClean="0"/>
              <a:t>xample cases”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3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in brief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Refer to the chart in “3 Implementation”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54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19200" y="2514600"/>
            <a:ext cx="6477000" cy="990600"/>
          </a:xfrm>
        </p:spPr>
        <p:txBody>
          <a:bodyPr/>
          <a:lstStyle/>
          <a:p>
            <a:r>
              <a:rPr lang="en-US" sz="3600" dirty="0" smtClean="0"/>
              <a:t>Questions/comments?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90800"/>
            <a:ext cx="5715000" cy="1066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G_Presentation_template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THG_Presentation_template</Template>
  <TotalTime>311</TotalTime>
  <Words>266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Symbol</vt:lpstr>
      <vt:lpstr>THG_Presentation_template</vt:lpstr>
      <vt:lpstr>HDF5 API routines for HPC Applications  Read/Write multiple datasets in a HDF5 file </vt:lpstr>
      <vt:lpstr>Points Overview</vt:lpstr>
      <vt:lpstr>Point Overview</vt:lpstr>
      <vt:lpstr>Point Overview</vt:lpstr>
      <vt:lpstr>Point Overview</vt:lpstr>
      <vt:lpstr>Point Overview</vt:lpstr>
      <vt:lpstr>Point Overview</vt:lpstr>
      <vt:lpstr>Questions/comments?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jkm</dc:creator>
  <cp:lastModifiedBy>Kim, Jong H</cp:lastModifiedBy>
  <cp:revision>14</cp:revision>
  <cp:lastPrinted>2013-03-07T21:08:35Z</cp:lastPrinted>
  <dcterms:created xsi:type="dcterms:W3CDTF">2010-07-21T16:44:01Z</dcterms:created>
  <dcterms:modified xsi:type="dcterms:W3CDTF">2013-03-07T21:10:15Z</dcterms:modified>
</cp:coreProperties>
</file>