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694" y="-11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100"/>
            <a:ext cx="3037634" cy="462424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en-US" sz="1400" dirty="0">
                <a:latin typeface="+mn-lt"/>
              </a:rPr>
              <a:t>Copyright © 2010 The HDF Group.</a:t>
            </a:r>
          </a:p>
          <a:p>
            <a:r>
              <a:rPr lang="en-US" sz="1400" dirty="0">
                <a:latin typeface="+mn-lt"/>
              </a:rPr>
              <a:t>All Rights Reserved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19" y="8772100"/>
            <a:ext cx="3037634" cy="462424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66705E29-C357-4C42-9BC7-4FA4B5AD398B}" type="slidenum">
              <a:rPr lang="en-US" sz="1400">
                <a:latin typeface="+mn-lt"/>
              </a:rPr>
              <a:pPr/>
              <a:t>‹#›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38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fgroup.org/HDF5/doc/Copyright.html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91" tIns="44646" rIns="89291" bIns="446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0" y="4386826"/>
            <a:ext cx="5607701" cy="4157164"/>
          </a:xfrm>
          <a:prstGeom prst="rect">
            <a:avLst/>
          </a:prstGeom>
        </p:spPr>
        <p:txBody>
          <a:bodyPr vert="horz" lIns="89291" tIns="44646" rIns="89291" bIns="4464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4"/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40199"/>
            <a:ext cx="4991504" cy="59432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z="1100" dirty="0" smtClean="0"/>
              <a:t>Copyright © 2013 The HDF Group. All rights reserved. This document is part of HDF5. For HDF5 copyright and license information, see this page on The HDF Group website: </a:t>
            </a:r>
            <a:r>
              <a:rPr lang="en-US" sz="1100" u="sng" dirty="0" smtClean="0">
                <a:hlinkClick r:id="rId2"/>
              </a:rPr>
              <a:t>http://www.hdfgroup.org/HDF5/doc/Copyright.html</a:t>
            </a:r>
            <a:r>
              <a:rPr lang="en-US" sz="1100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52124" y="8772100"/>
            <a:ext cx="456729" cy="462424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400">
                <a:latin typeface="+mn-lt"/>
              </a:defRPr>
            </a:lvl1pPr>
          </a:lstStyle>
          <a:p>
            <a:fld id="{199AFF83-E7C7-45C2-A1B8-C2E047EB4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0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1600" y="228600"/>
            <a:ext cx="2133600" cy="323165"/>
          </a:xfrm>
          <a:prstGeom prst="rect">
            <a:avLst/>
          </a:prstGeom>
          <a:noFill/>
        </p:spPr>
        <p:txBody>
          <a:bodyPr wrap="square" bIns="0" anchor="b" anchorCtr="0">
            <a:spAutoFit/>
          </a:bodyPr>
          <a:lstStyle/>
          <a:p>
            <a:pPr algn="l">
              <a:defRPr/>
            </a:pP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The </a:t>
            </a:r>
            <a:r>
              <a:rPr lang="en-US" sz="1800" b="1" dirty="0" smtClean="0">
                <a:effectLst/>
                <a:latin typeface="+mj-lt"/>
                <a:ea typeface="+mn-ea"/>
                <a:cs typeface="Arial" pitchFamily="34" charset="0"/>
              </a:rPr>
              <a:t>HDF </a:t>
            </a: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fld id="{736C4BAF-311F-7A41-A7B2-B0FB909503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34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Frames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BC851-09AD-FE43-ACEE-1C9FAD17D4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3880-C6D3-D249-860F-0023F8BF2CC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315200" cy="4572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wo Content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4E36-00C6-1145-B427-1A185CE867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16002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&lt;Define the user’s or customer’s problem in this space.&gt;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/Solution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45720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Approach/Solution: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&lt;Describe our approach to solving the problem or a solution we developed to solve the problem.&gt;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3" r:id="rId2"/>
    <p:sldLayoutId id="2147483725" r:id="rId3"/>
    <p:sldLayoutId id="2147483731" r:id="rId4"/>
    <p:sldLayoutId id="2147483756" r:id="rId5"/>
    <p:sldLayoutId id="21474837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Arial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rgbClr val="000000"/>
          </a:solidFill>
          <a:latin typeface="+mn-lt"/>
          <a:ea typeface="Arial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rgbClr val="000000"/>
          </a:solidFill>
          <a:latin typeface="+mn-lt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Font Test: Consolas and Courier New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Consolas </a:t>
            </a:r>
            <a:r>
              <a:rPr lang="en-US" dirty="0" err="1" smtClean="0"/>
              <a:t>vs</a:t>
            </a:r>
            <a:r>
              <a:rPr lang="en-US" dirty="0" smtClean="0"/>
              <a:t> Courier New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Create the first property list. (Calibri)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hid_t</a:t>
            </a:r>
            <a:r>
              <a:rPr lang="en-US" sz="1600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fapl_id = </a:t>
            </a:r>
            <a:r>
              <a:rPr lang="en-US" sz="1600" kern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H5Pcreate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600" kern="12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Consolas" pitchFamily="49" charset="0"/>
              </a:rPr>
              <a:t>H5P_FILE_ACCESS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r>
              <a:rPr lang="en-US" sz="16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Consolas)</a:t>
            </a:r>
            <a:endParaRPr lang="en-US" sz="1600" kern="1200" dirty="0" smtClean="0">
              <a:solidFill>
                <a:prstClr val="black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Set the terminal VFD using the appropriate API calls.</a:t>
            </a:r>
            <a:r>
              <a:rPr lang="en-US" sz="2400" kern="1200" dirty="0" smtClean="0">
                <a:solidFill>
                  <a:prstClr val="black"/>
                </a:solidFill>
              </a:rPr>
              <a:t> (Calibri)</a:t>
            </a:r>
            <a:endParaRPr lang="en-US" sz="2400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herr_t</a:t>
            </a:r>
            <a:r>
              <a:rPr lang="en-US" sz="1600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err = </a:t>
            </a:r>
            <a:r>
              <a:rPr lang="en-US" sz="1600" kern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H5Pset_fapl_sec2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600" kern="1200" dirty="0" smtClean="0">
                <a:solidFill>
                  <a:srgbClr val="7030A0"/>
                </a:solidFill>
                <a:latin typeface="Consolas" pitchFamily="49" charset="0"/>
                <a:ea typeface="+mn-ea"/>
                <a:cs typeface="Consolas" pitchFamily="49" charset="0"/>
              </a:rPr>
              <a:t>terminal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r>
              <a:rPr lang="en-US" sz="16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(Consolas)</a:t>
            </a:r>
            <a:endParaRPr lang="en-US" sz="1600" kern="1200" dirty="0" smtClean="0">
              <a:solidFill>
                <a:prstClr val="black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Create the second file create/access property list.</a:t>
            </a:r>
            <a:r>
              <a:rPr lang="en-US" sz="2400" kern="1200" dirty="0" smtClean="0">
                <a:solidFill>
                  <a:prstClr val="black"/>
                </a:solidFill>
              </a:rPr>
              <a:t> (Calibri)</a:t>
            </a:r>
            <a:endParaRPr lang="en-US" sz="2400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hid_t</a:t>
            </a:r>
            <a:r>
              <a:rPr lang="en-US" sz="1600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fapl_id = </a:t>
            </a:r>
            <a:r>
              <a:rPr lang="en-US" sz="1600" kern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H5Pcreate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600" kern="12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Consolas" pitchFamily="49" charset="0"/>
              </a:rPr>
              <a:t>H5P_FILE_ACCESS</a:t>
            </a:r>
            <a:r>
              <a:rPr lang="en-US" sz="16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r>
              <a:rPr lang="en-US" sz="16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(Consolas)</a:t>
            </a:r>
            <a:endParaRPr lang="en-US" sz="1600" kern="1200" dirty="0" smtClean="0">
              <a:solidFill>
                <a:prstClr val="black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Set the logical VFD using the appropriate API calls.</a:t>
            </a:r>
            <a:r>
              <a:rPr lang="en-US" sz="2400" kern="1200" dirty="0" smtClean="0">
                <a:solidFill>
                  <a:prstClr val="black"/>
                </a:solidFill>
              </a:rPr>
              <a:t> (Calibri)</a:t>
            </a:r>
            <a:endParaRPr lang="en-US" sz="2400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6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600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H5Pset_fapl_family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Courier New)</a:t>
            </a:r>
            <a:endParaRPr lang="en-US" sz="1600" kern="1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Create/open your file.</a:t>
            </a:r>
            <a:r>
              <a:rPr lang="en-US" sz="2400" kern="1200" dirty="0">
                <a:solidFill>
                  <a:prstClr val="black"/>
                </a:solidFill>
              </a:rPr>
              <a:t> (Calibri)</a:t>
            </a:r>
            <a:endParaRPr lang="en-US" sz="2400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fid = </a:t>
            </a:r>
            <a:r>
              <a:rPr lang="en-US" sz="1600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H5Fcreate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"foo.h5"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H5P_DEFAULT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(Courier New)</a:t>
            </a:r>
            <a:endParaRPr lang="en-US" sz="1600" kern="1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4309684"/>
            <a:ext cx="990600" cy="38100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65957"/>
            <a:ext cx="1005842" cy="33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rot="5400000">
            <a:off x="5791200" y="2770848"/>
            <a:ext cx="1371600" cy="16764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Consolas </a:t>
            </a:r>
            <a:r>
              <a:rPr lang="en-US" dirty="0" err="1"/>
              <a:t>vs</a:t>
            </a:r>
            <a:r>
              <a:rPr lang="en-US" dirty="0"/>
              <a:t> Courier New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hid_t</a:t>
            </a:r>
            <a:r>
              <a:rPr lang="en-US" sz="2000" kern="12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0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fapl_id = </a:t>
            </a:r>
            <a:r>
              <a:rPr lang="en-US" sz="2000" kern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H5Pcreate</a:t>
            </a:r>
            <a:r>
              <a:rPr lang="en-US" sz="20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kern="12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Consolas" pitchFamily="49" charset="0"/>
              </a:rPr>
              <a:t>H5P_FILE_ACCESS</a:t>
            </a:r>
            <a:r>
              <a:rPr lang="en-US" sz="2000" kern="1200" dirty="0" smtClean="0">
                <a:solidFill>
                  <a:prstClr val="black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kern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Consolas)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2000" kern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Courier New)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sz="2000" kern="1200" dirty="0" smtClean="0">
              <a:solidFill>
                <a:prstClr val="black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20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2000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H5Pset_fapl_family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kern="1200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kern="1200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Courier New)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herr_t</a:t>
            </a:r>
            <a:r>
              <a:rPr lang="en-US" sz="2000" kern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err = </a:t>
            </a:r>
            <a:r>
              <a:rPr lang="en-US" sz="2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H5Pset_fapl_family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kern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kern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kern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terminal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kern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Consolas)</a:t>
            </a:r>
            <a:endParaRPr lang="en-US" sz="2000" kern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err = H5Pset_fapl_family(logical, SIZE, terminal);</a:t>
            </a:r>
            <a:r>
              <a:rPr lang="en-US" sz="2000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(Courier New)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i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herr_t</a:t>
            </a:r>
            <a:r>
              <a:rPr lang="en-US" sz="2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err = H5Pset_fapl_family(logical, SIZE, terminal); (Consolas)</a:t>
            </a:r>
          </a:p>
          <a:p>
            <a:pPr marL="0" indent="0" fontAlgn="auto">
              <a:spcAft>
                <a:spcPts val="0"/>
              </a:spcAft>
              <a:buClrTx/>
              <a:buNone/>
            </a:pPr>
            <a:endParaRPr lang="en-US" sz="2000" kern="1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sz="2000" kern="1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kern="1200" dirty="0" smtClean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fixed-space font to show code snippets or function names</a:t>
            </a:r>
          </a:p>
          <a:p>
            <a:pPr lvl="1"/>
            <a:r>
              <a:rPr lang="en-US" dirty="0" smtClean="0"/>
              <a:t>Consolas: new, san serif,</a:t>
            </a:r>
          </a:p>
          <a:p>
            <a:pPr lvl="1"/>
            <a:r>
              <a:rPr lang="en-US" dirty="0" smtClean="0"/>
              <a:t>Courier New: old, serif,</a:t>
            </a:r>
          </a:p>
          <a:p>
            <a:pPr marL="5715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AaBbCcDdEeFfGgHhIiJjKkLlMmNnOoPpQqRrSsTtUuVvWwXxYyZz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(Consolas)</a:t>
            </a:r>
          </a:p>
          <a:p>
            <a:pPr marL="5715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AaBbCcDdEeFfGgHhIiJjKkLlMmNnOoPpQqRrSsTtUuVvWwXxYyZz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(Courier New)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547921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.v1.1">
  <a:themeElements>
    <a:clrScheme name="TH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BF0000"/>
      </a:accent2>
      <a:accent3>
        <a:srgbClr val="00B050"/>
      </a:accent3>
      <a:accent4>
        <a:srgbClr val="7030A0"/>
      </a:accent4>
      <a:accent5>
        <a:srgbClr val="548DD4"/>
      </a:accent5>
      <a:accent6>
        <a:srgbClr val="FFC000"/>
      </a:accent6>
      <a:hlink>
        <a:srgbClr val="4F81BD"/>
      </a:hlink>
      <a:folHlink>
        <a:srgbClr val="953734"/>
      </a:folHlink>
    </a:clrScheme>
    <a:fontScheme name="THG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Template.v1.1</Template>
  <TotalTime>30</TotalTime>
  <Words>306</Words>
  <Application>Microsoft Office PowerPoint</Application>
  <PresentationFormat>On-screen Show (4:3)</PresentationFormat>
  <Paragraphs>43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THG Template.v1.1</vt:lpstr>
      <vt:lpstr>Font Test: Consolas and Courier New</vt:lpstr>
      <vt:lpstr>Consolas vs Courier New </vt:lpstr>
      <vt:lpstr>Consolas vs Courier New 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Mark</dc:creator>
  <cp:lastModifiedBy>Evans, Mark</cp:lastModifiedBy>
  <cp:revision>4</cp:revision>
  <cp:lastPrinted>2013-09-06T13:33:11Z</cp:lastPrinted>
  <dcterms:created xsi:type="dcterms:W3CDTF">2013-09-06T13:21:01Z</dcterms:created>
  <dcterms:modified xsi:type="dcterms:W3CDTF">2013-09-06T13:51:21Z</dcterms:modified>
</cp:coreProperties>
</file>