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4696" autoAdjust="0"/>
  </p:normalViewPr>
  <p:slideViewPr>
    <p:cSldViewPr>
      <p:cViewPr varScale="1">
        <p:scale>
          <a:sx n="77" d="100"/>
          <a:sy n="77" d="100"/>
        </p:scale>
        <p:origin x="-96" y="-9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1" d="100"/>
          <a:sy n="91" d="100"/>
        </p:scale>
        <p:origin x="-199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42DC1-FFFB-4ADB-ADD2-86933D3DF0AC}" type="datetimeFigureOut">
              <a:rPr lang="en-US" smtClean="0"/>
              <a:t>8/22/2013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216F5-9C4D-4965-BB20-0E45BDF65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79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F3A02-6D9C-422F-B546-8697F9B965A4}" type="datetimeFigureOut">
              <a:rPr lang="en-US" smtClean="0"/>
              <a:pPr/>
              <a:t>8/22/2013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DA4F8-36F3-41C6-86CA-59D0579BE0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48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086" descr="hdf_7pp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&lt;Presentation Title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733800"/>
            <a:ext cx="6400800" cy="1295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The HDF Group</a:t>
            </a:r>
          </a:p>
          <a:p>
            <a:r>
              <a:rPr lang="en-US" dirty="0" smtClean="0"/>
              <a:t>&lt;Your Name&gt;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5257800"/>
            <a:ext cx="86868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None/>
              <a:defRPr sz="2400" baseline="0"/>
            </a:lvl1pPr>
          </a:lstStyle>
          <a:p>
            <a:pPr lvl="0"/>
            <a:r>
              <a:rPr lang="en-US" dirty="0" smtClean="0"/>
              <a:t>&lt;Name of Presentation&gt;</a:t>
            </a:r>
          </a:p>
          <a:p>
            <a:pPr lvl="0"/>
            <a:r>
              <a:rPr lang="en-US" dirty="0" smtClean="0"/>
              <a:t>(example: Workshop for Acme, Inc.)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086" descr="hdf_7pp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514600"/>
            <a:ext cx="7772400" cy="17748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&lt;Section Title&gt;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52076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r">
              <a:defRPr sz="3600"/>
            </a:lvl1pPr>
          </a:lstStyle>
          <a:p>
            <a:r>
              <a:rPr lang="en-US" dirty="0" smtClean="0"/>
              <a:t>&lt;page </a:t>
            </a:r>
            <a:r>
              <a:rPr lang="en-US" dirty="0" smtClean="0"/>
              <a:t>title&gt;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81000" y="12192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914400" y="1600200"/>
            <a:ext cx="7315200" cy="4572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914400" y="1600200"/>
            <a:ext cx="7315200" cy="457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685800"/>
            <a:ext cx="7315200" cy="5486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56" descr="hdf_no_banner_whit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8" name="Picture 1050" descr="hdf 0line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762000"/>
            <a:ext cx="9144000" cy="76200"/>
          </a:xfrm>
          <a:prstGeom prst="rect">
            <a:avLst/>
          </a:prstGeom>
          <a:noFill/>
        </p:spPr>
      </p:pic>
      <p:pic>
        <p:nvPicPr>
          <p:cNvPr id="9" name="Picture 1051" descr="hdf bluegreenotxt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152400"/>
            <a:ext cx="8382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0"/>
            <a:ext cx="7848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657600" y="6629400"/>
            <a:ext cx="1828800" cy="228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47500" lnSpcReduction="20000"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2F11D77E-4368-4C44-AD2D-528B4F829D90}" type="slidenum"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7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Directions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14400" y="1143000"/>
            <a:ext cx="7315200" cy="5029200"/>
          </a:xfrm>
        </p:spPr>
        <p:txBody>
          <a:bodyPr/>
          <a:lstStyle/>
          <a:p>
            <a:r>
              <a:rPr lang="en-US" dirty="0" smtClean="0"/>
              <a:t>Insert these slides: a presentation title slide, a section slide, and a body slide (this slide and the Directions section slide can be deleted anytime)</a:t>
            </a:r>
          </a:p>
          <a:p>
            <a:r>
              <a:rPr lang="en-US" dirty="0" smtClean="0"/>
              <a:t>Add text to these slides</a:t>
            </a:r>
          </a:p>
          <a:p>
            <a:r>
              <a:rPr lang="en-US" dirty="0" smtClean="0"/>
              <a:t>Insert additional slides as needed</a:t>
            </a:r>
          </a:p>
          <a:p>
            <a:pPr lvl="1"/>
            <a:r>
              <a:rPr lang="en-US" dirty="0" smtClean="0"/>
              <a:t>Start each section with a section slide</a:t>
            </a:r>
          </a:p>
          <a:p>
            <a:pPr lvl="1"/>
            <a:r>
              <a:rPr lang="en-US" dirty="0" smtClean="0"/>
              <a:t>Use body slide for text</a:t>
            </a:r>
          </a:p>
          <a:p>
            <a:pPr lvl="1"/>
            <a:r>
              <a:rPr lang="en-US" dirty="0" smtClean="0"/>
              <a:t>Use blank slide for pictures and diagrams</a:t>
            </a:r>
          </a:p>
        </p:txBody>
      </p:sp>
    </p:spTree>
    <p:extLst>
      <p:ext uri="{BB962C8B-B14F-4D97-AF65-F5344CB8AC3E}">
        <p14:creationId xmlns:p14="http://schemas.microsoft.com/office/powerpoint/2010/main" val="153278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Save file as &lt;</a:t>
            </a:r>
            <a:r>
              <a:rPr lang="en-US" dirty="0" err="1"/>
              <a:t>CustomerName</a:t>
            </a:r>
            <a:r>
              <a:rPr lang="en-US" dirty="0"/>
              <a:t>&gt;.</a:t>
            </a:r>
            <a:r>
              <a:rPr lang="en-US" dirty="0" err="1" smtClean="0"/>
              <a:t>pptx</a:t>
            </a:r>
            <a:endParaRPr lang="en-US" dirty="0" smtClean="0"/>
          </a:p>
          <a:p>
            <a:r>
              <a:rPr lang="en-US" dirty="0"/>
              <a:t>Only use the Calibri font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437424"/>
      </p:ext>
    </p:extLst>
  </p:cSld>
  <p:clrMapOvr>
    <a:masterClrMapping/>
  </p:clrMapOvr>
</p:sld>
</file>

<file path=ppt/theme/theme1.xml><?xml version="1.0" encoding="utf-8"?>
<a:theme xmlns:a="http://schemas.openxmlformats.org/drawingml/2006/main" name="THG Template">
  <a:themeElements>
    <a:clrScheme name="THG Template">
      <a:dk1>
        <a:sysClr val="windowText" lastClr="000000"/>
      </a:dk1>
      <a:lt1>
        <a:sysClr val="window" lastClr="FFFFFF"/>
      </a:lt1>
      <a:dk2>
        <a:srgbClr val="244061"/>
      </a:dk2>
      <a:lt2>
        <a:srgbClr val="F2F2F2"/>
      </a:lt2>
      <a:accent1>
        <a:srgbClr val="4BACC6"/>
      </a:accent1>
      <a:accent2>
        <a:srgbClr val="C0504D"/>
      </a:accent2>
      <a:accent3>
        <a:srgbClr val="9BBB59"/>
      </a:accent3>
      <a:accent4>
        <a:srgbClr val="8064A2"/>
      </a:accent4>
      <a:accent5>
        <a:srgbClr val="F79646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24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THG Template</Template>
  <TotalTime>379</TotalTime>
  <Words>75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THG Template</vt:lpstr>
      <vt:lpstr>PowerPoint Presentation</vt:lpstr>
      <vt:lpstr>Directions</vt:lpstr>
      <vt:lpstr>Directions</vt:lpstr>
      <vt:lpstr>Directions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Dana Robinson</dc:creator>
  <cp:lastModifiedBy>Evans, Mark</cp:lastModifiedBy>
  <cp:revision>34</cp:revision>
  <dcterms:created xsi:type="dcterms:W3CDTF">2012-05-21T21:29:48Z</dcterms:created>
  <dcterms:modified xsi:type="dcterms:W3CDTF">2013-08-22T15:40:25Z</dcterms:modified>
</cp:coreProperties>
</file>