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96" autoAdjust="0"/>
  </p:normalViewPr>
  <p:slideViewPr>
    <p:cSldViewPr>
      <p:cViewPr varScale="1">
        <p:scale>
          <a:sx n="105" d="100"/>
          <a:sy n="105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19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2DC1-FFFB-4ADB-ADD2-86933D3DF0AC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16F5-9C4D-4965-BB20-0E45BDF6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&lt;Presentation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33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2578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&lt;Name </a:t>
            </a:r>
            <a:r>
              <a:rPr lang="en-US" dirty="0" smtClean="0"/>
              <a:t>of </a:t>
            </a:r>
            <a:r>
              <a:rPr lang="en-US" dirty="0" smtClean="0"/>
              <a:t>Presentation&gt;</a:t>
            </a:r>
          </a:p>
          <a:p>
            <a:pPr lvl="0"/>
            <a:r>
              <a:rPr lang="en-US" dirty="0" smtClean="0"/>
              <a:t>(</a:t>
            </a:r>
            <a:r>
              <a:rPr lang="en-US" dirty="0" smtClean="0"/>
              <a:t>example: </a:t>
            </a:r>
            <a:r>
              <a:rPr lang="en-US" dirty="0" smtClean="0"/>
              <a:t>Workshop for Acme, Inc.)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7748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&lt;Section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 Day(s), Year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 Title and Customer Name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5207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&lt;section title&gt;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21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685800"/>
            <a:ext cx="73152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 Day(s), Year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 Title and Customer Name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8836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339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THG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Evans, Mark</cp:lastModifiedBy>
  <cp:revision>27</cp:revision>
  <dcterms:created xsi:type="dcterms:W3CDTF">2012-05-21T21:29:48Z</dcterms:created>
  <dcterms:modified xsi:type="dcterms:W3CDTF">2013-08-21T19:42:10Z</dcterms:modified>
</cp:coreProperties>
</file>