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34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jam\hdf\jkm\JKDEV\JK_FIXes\J8313_multi_dset_rw\Doc\H5DWRITE_MULTI_Perfrom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jam\hdf\jkm\JKDEV\JK_FIXes\J8313_multi_dset_rw\Doc\H5DWRITE_MULTI_Perfro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6.2067147856517901E-2"/>
          <c:y val="5.0925925925925902E-2"/>
          <c:w val="0.71208114610673701"/>
          <c:h val="0.82246937882764704"/>
        </c:manualLayout>
      </c:layout>
      <c:lineChart>
        <c:grouping val="standard"/>
        <c:varyColors val="0"/>
        <c:ser>
          <c:idx val="0"/>
          <c:order val="0"/>
          <c:tx>
            <c:v>H5Dwrite</c:v>
          </c:tx>
          <c:marker>
            <c:symbol val="none"/>
          </c:marker>
          <c:cat>
            <c:numRef>
              <c:f>Sheet1!$E$3:$E$8</c:f>
              <c:numCache>
                <c:formatCode>General</c:formatCode>
                <c:ptCount val="6"/>
                <c:pt idx="0">
                  <c:v>400</c:v>
                </c:pt>
                <c:pt idx="1">
                  <c:v>800</c:v>
                </c:pt>
                <c:pt idx="2">
                  <c:v>1600</c:v>
                </c:pt>
                <c:pt idx="3">
                  <c:v>3200</c:v>
                </c:pt>
                <c:pt idx="4">
                  <c:v>6400</c:v>
                </c:pt>
              </c:numCache>
            </c:numRef>
          </c:cat>
          <c:val>
            <c:numRef>
              <c:f>Sheet1!$F$3:$F$7</c:f>
              <c:numCache>
                <c:formatCode>General</c:formatCode>
                <c:ptCount val="5"/>
                <c:pt idx="0">
                  <c:v>0.45600000000000002</c:v>
                </c:pt>
                <c:pt idx="1">
                  <c:v>0.90100000000000002</c:v>
                </c:pt>
                <c:pt idx="2">
                  <c:v>1.7729999999999999</c:v>
                </c:pt>
                <c:pt idx="3">
                  <c:v>3.4249999999999998</c:v>
                </c:pt>
                <c:pt idx="4">
                  <c:v>7.7039999999999997</c:v>
                </c:pt>
              </c:numCache>
            </c:numRef>
          </c:val>
          <c:smooth val="0"/>
        </c:ser>
        <c:ser>
          <c:idx val="1"/>
          <c:order val="1"/>
          <c:tx>
            <c:v>H5Dwrite_multi</c:v>
          </c:tx>
          <c:marker>
            <c:symbol val="none"/>
          </c:marker>
          <c:cat>
            <c:numRef>
              <c:f>Sheet1!$E$3:$E$8</c:f>
              <c:numCache>
                <c:formatCode>General</c:formatCode>
                <c:ptCount val="6"/>
                <c:pt idx="0">
                  <c:v>400</c:v>
                </c:pt>
                <c:pt idx="1">
                  <c:v>800</c:v>
                </c:pt>
                <c:pt idx="2">
                  <c:v>1600</c:v>
                </c:pt>
                <c:pt idx="3">
                  <c:v>3200</c:v>
                </c:pt>
                <c:pt idx="4">
                  <c:v>6400</c:v>
                </c:pt>
              </c:numCache>
            </c:numRef>
          </c:cat>
          <c:val>
            <c:numRef>
              <c:f>Sheet1!$G$3:$G$7</c:f>
              <c:numCache>
                <c:formatCode>General</c:formatCode>
                <c:ptCount val="5"/>
                <c:pt idx="0">
                  <c:v>0.111</c:v>
                </c:pt>
                <c:pt idx="1">
                  <c:v>5.0999999999999997E-2</c:v>
                </c:pt>
                <c:pt idx="2">
                  <c:v>9.8000000000000004E-2</c:v>
                </c:pt>
                <c:pt idx="3">
                  <c:v>0.17599999999999999</c:v>
                </c:pt>
                <c:pt idx="4">
                  <c:v>0.63200000000000001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895040"/>
        <c:axId val="45943808"/>
      </c:lineChart>
      <c:catAx>
        <c:axId val="458950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Number of datasets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5943808"/>
        <c:crosses val="autoZero"/>
        <c:auto val="1"/>
        <c:lblAlgn val="ctr"/>
        <c:lblOffset val="100"/>
        <c:noMultiLvlLbl val="0"/>
      </c:catAx>
      <c:valAx>
        <c:axId val="459438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Write </a:t>
                </a:r>
                <a:r>
                  <a:rPr lang="en-US" dirty="0" smtClean="0"/>
                  <a:t>time </a:t>
                </a:r>
                <a:r>
                  <a:rPr lang="en-US" dirty="0"/>
                  <a:t>in seconds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58950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v>H5Dwrite</c:v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Sheet1!$A$3:$A$7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400</c:v>
                </c:pt>
                <c:pt idx="4">
                  <c:v>800</c:v>
                </c:pt>
              </c:numCache>
            </c:numRef>
          </c:cat>
          <c:val>
            <c:numRef>
              <c:f>Sheet1!$B$3:$B$7</c:f>
              <c:numCache>
                <c:formatCode>General</c:formatCode>
                <c:ptCount val="5"/>
                <c:pt idx="0">
                  <c:v>0.55500000000000005</c:v>
                </c:pt>
                <c:pt idx="1">
                  <c:v>1.077</c:v>
                </c:pt>
                <c:pt idx="2">
                  <c:v>2.1030000000000002</c:v>
                </c:pt>
                <c:pt idx="3">
                  <c:v>4.2460000000000004</c:v>
                </c:pt>
                <c:pt idx="4">
                  <c:v>8.34</c:v>
                </c:pt>
              </c:numCache>
            </c:numRef>
          </c:val>
          <c:smooth val="0"/>
        </c:ser>
        <c:ser>
          <c:idx val="2"/>
          <c:order val="1"/>
          <c:tx>
            <c:v>H5Dwrite_multi</c:v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Sheet1!$A$3:$A$7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400</c:v>
                </c:pt>
                <c:pt idx="4">
                  <c:v>800</c:v>
                </c:pt>
              </c:numCache>
            </c:numRef>
          </c:cat>
          <c:val>
            <c:numRef>
              <c:f>Sheet1!$C$3:$C$7</c:f>
              <c:numCache>
                <c:formatCode>General</c:formatCode>
                <c:ptCount val="5"/>
                <c:pt idx="0">
                  <c:v>7.5999999999999998E-2</c:v>
                </c:pt>
                <c:pt idx="1">
                  <c:v>4.5999999999999999E-2</c:v>
                </c:pt>
                <c:pt idx="2">
                  <c:v>0.14299999999999999</c:v>
                </c:pt>
                <c:pt idx="3">
                  <c:v>0.29099999999999998</c:v>
                </c:pt>
                <c:pt idx="4">
                  <c:v>1.018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3768832"/>
        <c:axId val="124255616"/>
      </c:lineChart>
      <c:catAx>
        <c:axId val="1237688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datasets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4255616"/>
        <c:crosses val="autoZero"/>
        <c:auto val="1"/>
        <c:lblAlgn val="ctr"/>
        <c:lblOffset val="100"/>
        <c:noMultiLvlLbl val="0"/>
      </c:catAx>
      <c:valAx>
        <c:axId val="1242556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Write</a:t>
                </a:r>
                <a:r>
                  <a:rPr lang="en-US" baseline="0"/>
                  <a:t> time in seconds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37688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652-8948-4847-9AD6-B62C91009690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89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652-8948-4847-9AD6-B62C91009690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5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652-8948-4847-9AD6-B62C91009690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1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652-8948-4847-9AD6-B62C91009690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4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652-8948-4847-9AD6-B62C91009690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652-8948-4847-9AD6-B62C91009690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8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652-8948-4847-9AD6-B62C91009690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7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652-8948-4847-9AD6-B62C91009690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0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652-8948-4847-9AD6-B62C91009690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652-8948-4847-9AD6-B62C91009690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8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C652-8948-4847-9AD6-B62C91009690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3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CC652-8948-4847-9AD6-B62C91009690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5F9BC-3104-4E2A-BAB3-88D3144B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1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453601"/>
              </p:ext>
            </p:extLst>
          </p:nvPr>
        </p:nvGraphicFramePr>
        <p:xfrm>
          <a:off x="304800" y="1219200"/>
          <a:ext cx="845819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154"/>
                <a:gridCol w="1064046"/>
                <a:gridCol w="1981200"/>
                <a:gridCol w="1981200"/>
                <a:gridCol w="2514598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200, CONTIG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, Float type  (on Wallaby)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400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0.456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0.111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410%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real	0m0.957s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user	0m0.160s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sys	0m0.103s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real	0m0.746s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user	0m0.142s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sys	0m0.085s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132%</a:t>
                      </a: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800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0.901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0.051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1800%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real	0m2.004s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user	0m0.303s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sys	0m0.261s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real	0m1.408s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user	0m0.311s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sys	0m0.143s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142%</a:t>
                      </a: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1600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1.773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0.098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1809%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0m3.938s</a:t>
                      </a:r>
                    </a:p>
                    <a:p>
                      <a:r>
                        <a:rPr lang="en-US" sz="1000" dirty="0" smtClean="0"/>
                        <a:t>user	0m0.663s</a:t>
                      </a:r>
                    </a:p>
                    <a:p>
                      <a:r>
                        <a:rPr lang="en-US" sz="1000" dirty="0" smtClean="0"/>
                        <a:t>sys	0m0.550s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0m2.562s</a:t>
                      </a:r>
                    </a:p>
                    <a:p>
                      <a:r>
                        <a:rPr lang="en-US" sz="1000" dirty="0" smtClean="0"/>
                        <a:t>user	0m0.608s</a:t>
                      </a:r>
                    </a:p>
                    <a:p>
                      <a:r>
                        <a:rPr lang="en-US" sz="1000" dirty="0" smtClean="0"/>
                        <a:t>sys	0m0.291s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153%</a:t>
                      </a: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3200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3.425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0.176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1946%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0m7.702s</a:t>
                      </a:r>
                    </a:p>
                    <a:p>
                      <a:r>
                        <a:rPr lang="en-US" sz="1000" dirty="0" smtClean="0"/>
                        <a:t>user	0m1.210s</a:t>
                      </a:r>
                    </a:p>
                    <a:p>
                      <a:r>
                        <a:rPr lang="en-US" sz="1000" dirty="0" smtClean="0"/>
                        <a:t>sys	0m1.174s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0m4.947s</a:t>
                      </a:r>
                    </a:p>
                    <a:p>
                      <a:r>
                        <a:rPr lang="en-US" sz="1000" dirty="0" smtClean="0"/>
                        <a:t>user	0m1.183s</a:t>
                      </a:r>
                    </a:p>
                    <a:p>
                      <a:r>
                        <a:rPr lang="en-US" sz="1000" dirty="0" smtClean="0"/>
                        <a:t>sys	0m0.526s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155%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6400 </a:t>
                      </a:r>
                      <a:r>
                        <a:rPr lang="en-US" sz="1000" dirty="0" err="1" smtClean="0"/>
                        <a:t>Dset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7.704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0.632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1218%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0m17.170s</a:t>
                      </a:r>
                    </a:p>
                    <a:p>
                      <a:r>
                        <a:rPr lang="en-US" sz="1000" dirty="0" smtClean="0"/>
                        <a:t>user	0m2.599s</a:t>
                      </a:r>
                    </a:p>
                    <a:p>
                      <a:r>
                        <a:rPr lang="en-US" sz="1000" dirty="0" smtClean="0"/>
                        <a:t>sys	0m2.057s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0m9.760s</a:t>
                      </a:r>
                    </a:p>
                    <a:p>
                      <a:r>
                        <a:rPr lang="en-US" sz="1000" dirty="0" smtClean="0"/>
                        <a:t>user	0m2.463s</a:t>
                      </a:r>
                    </a:p>
                    <a:p>
                      <a:r>
                        <a:rPr lang="en-US" sz="1000" dirty="0" smtClean="0"/>
                        <a:t>sys	0m1.063s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175%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351710"/>
            <a:ext cx="5486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Performance Table – Multiple Contiguous Datasets Write comparison</a:t>
            </a:r>
          </a:p>
        </p:txBody>
      </p:sp>
    </p:spTree>
    <p:extLst>
      <p:ext uri="{BB962C8B-B14F-4D97-AF65-F5344CB8AC3E}">
        <p14:creationId xmlns:p14="http://schemas.microsoft.com/office/powerpoint/2010/main" val="384469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6082904"/>
              </p:ext>
            </p:extLst>
          </p:nvPr>
        </p:nvGraphicFramePr>
        <p:xfrm>
          <a:off x="457200" y="838200"/>
          <a:ext cx="8305800" cy="571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0600" y="351710"/>
            <a:ext cx="5486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Performance Chart – Multiple Contiguous Datasets Write comparison</a:t>
            </a:r>
          </a:p>
        </p:txBody>
      </p:sp>
    </p:spTree>
    <p:extLst>
      <p:ext uri="{BB962C8B-B14F-4D97-AF65-F5344CB8AC3E}">
        <p14:creationId xmlns:p14="http://schemas.microsoft.com/office/powerpoint/2010/main" val="43945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639849"/>
              </p:ext>
            </p:extLst>
          </p:nvPr>
        </p:nvGraphicFramePr>
        <p:xfrm>
          <a:off x="381000" y="1447800"/>
          <a:ext cx="845819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154"/>
                <a:gridCol w="1064046"/>
                <a:gridCol w="1981200"/>
                <a:gridCol w="1981200"/>
                <a:gridCol w="2514598"/>
              </a:tblGrid>
              <a:tr h="15240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200,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CHUNK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20 , Float type  (on Wallaby)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 raw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0.555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0.076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730%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real	0m1.181s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user	0m0.067s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sys	0m0.191s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real	0m0.824s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user	0m0.068s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sys	0m0.088s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135%</a:t>
                      </a: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1.077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0.046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2340%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real	0m2.478s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user	0m0.129s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sys	0m0.356s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real	0m1.180s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user	0m0.074s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sys	0m0.119s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210%</a:t>
                      </a: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200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 2.103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0.143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1470%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real	0m4.792s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user	0m0.229s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sys	0m0.529s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real	0m2.831s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user	0m0.243s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sys	0m0.316s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170%</a:t>
                      </a: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400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4.246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0.291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1460%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0m9.711s</a:t>
                      </a:r>
                    </a:p>
                    <a:p>
                      <a:r>
                        <a:rPr lang="en-US" sz="1000" dirty="0" smtClean="0"/>
                        <a:t>user	0m0.455s</a:t>
                      </a:r>
                    </a:p>
                    <a:p>
                      <a:r>
                        <a:rPr lang="en-US" sz="1000" dirty="0" smtClean="0"/>
                        <a:t>sys	0m1.017s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0m5.522s</a:t>
                      </a:r>
                    </a:p>
                    <a:p>
                      <a:r>
                        <a:rPr lang="en-US" sz="1000" dirty="0" smtClean="0"/>
                        <a:t>user	0m0.489s</a:t>
                      </a:r>
                    </a:p>
                    <a:p>
                      <a:r>
                        <a:rPr lang="en-US" sz="1000" dirty="0" smtClean="0"/>
                        <a:t>sys	0m0.615s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175%</a:t>
                      </a: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800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8.340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820%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0m18.768s</a:t>
                      </a:r>
                    </a:p>
                    <a:p>
                      <a:r>
                        <a:rPr lang="en-US" sz="1000" dirty="0" smtClean="0"/>
                        <a:t>user	0m0.848s</a:t>
                      </a:r>
                    </a:p>
                    <a:p>
                      <a:r>
                        <a:rPr lang="en-US" sz="1000" dirty="0" smtClean="0"/>
                        <a:t>sys	0m2.299s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0m11.344s</a:t>
                      </a:r>
                    </a:p>
                    <a:p>
                      <a:r>
                        <a:rPr lang="en-US" sz="1000" dirty="0" smtClean="0"/>
                        <a:t>user	0m1.399s</a:t>
                      </a:r>
                    </a:p>
                    <a:p>
                      <a:r>
                        <a:rPr lang="en-US" sz="1000" dirty="0" smtClean="0"/>
                        <a:t>sys	0m1.393s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166%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351710"/>
            <a:ext cx="5486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Performance Table – Multiple Chunked Datasets Write comparison</a:t>
            </a:r>
          </a:p>
          <a:p>
            <a:r>
              <a:rPr lang="en-US" sz="1400" b="1" dirty="0" smtClean="0"/>
              <a:t>(</a:t>
            </a:r>
            <a:r>
              <a:rPr lang="en-US" sz="1400" b="1" dirty="0" smtClean="0"/>
              <a:t>dataset dim size 200 / chunk dim size 20)</a:t>
            </a:r>
          </a:p>
        </p:txBody>
      </p:sp>
    </p:spTree>
    <p:extLst>
      <p:ext uri="{BB962C8B-B14F-4D97-AF65-F5344CB8AC3E}">
        <p14:creationId xmlns:p14="http://schemas.microsoft.com/office/powerpoint/2010/main" val="3410420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4004485"/>
              </p:ext>
            </p:extLst>
          </p:nvPr>
        </p:nvGraphicFramePr>
        <p:xfrm>
          <a:off x="533400" y="990600"/>
          <a:ext cx="80010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0600" y="351710"/>
            <a:ext cx="5486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Performance Chart – Multiple Chunked Datasets Write comparison</a:t>
            </a:r>
          </a:p>
          <a:p>
            <a:r>
              <a:rPr lang="en-US" sz="1400" b="1" dirty="0" smtClean="0"/>
              <a:t>(</a:t>
            </a:r>
            <a:r>
              <a:rPr lang="en-US" sz="1400" b="1" dirty="0" smtClean="0"/>
              <a:t>dataset dim size 200 / chunk dim size 20)</a:t>
            </a:r>
          </a:p>
        </p:txBody>
      </p:sp>
    </p:spTree>
    <p:extLst>
      <p:ext uri="{BB962C8B-B14F-4D97-AF65-F5344CB8AC3E}">
        <p14:creationId xmlns:p14="http://schemas.microsoft.com/office/powerpoint/2010/main" val="3964276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275</Words>
  <Application>Microsoft Office PowerPoint</Application>
  <PresentationFormat>On-screen Show (4:3)</PresentationFormat>
  <Paragraphs>150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Jong H</dc:creator>
  <cp:lastModifiedBy>Kim, Jong H</cp:lastModifiedBy>
  <cp:revision>3</cp:revision>
  <dcterms:created xsi:type="dcterms:W3CDTF">2013-08-20T17:04:44Z</dcterms:created>
  <dcterms:modified xsi:type="dcterms:W3CDTF">2013-08-20T17:40:42Z</dcterms:modified>
</cp:coreProperties>
</file>