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3451" autoAdjust="0"/>
    <p:restoredTop sz="94660"/>
  </p:normalViewPr>
  <p:slideViewPr>
    <p:cSldViewPr snapToGrid="0" snapToObjects="1">
      <p:cViewPr>
        <p:scale>
          <a:sx n="375" d="100"/>
          <a:sy n="375" d="100"/>
        </p:scale>
        <p:origin x="1008" y="12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50DA8-0E95-344A-A408-B194E18889DB}" type="datetimeFigureOut">
              <a:rPr lang="en-US" smtClean="0"/>
              <a:t>2014/05/07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728E9-7929-154A-BAC4-B5114DBFE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868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50DA8-0E95-344A-A408-B194E18889DB}" type="datetimeFigureOut">
              <a:rPr lang="en-US" smtClean="0"/>
              <a:t>2014/05/07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728E9-7929-154A-BAC4-B5114DBFE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790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50DA8-0E95-344A-A408-B194E18889DB}" type="datetimeFigureOut">
              <a:rPr lang="en-US" smtClean="0"/>
              <a:t>2014/05/07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728E9-7929-154A-BAC4-B5114DBFE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977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50DA8-0E95-344A-A408-B194E18889DB}" type="datetimeFigureOut">
              <a:rPr lang="en-US" smtClean="0"/>
              <a:t>2014/05/07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728E9-7929-154A-BAC4-B5114DBFE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92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50DA8-0E95-344A-A408-B194E18889DB}" type="datetimeFigureOut">
              <a:rPr lang="en-US" smtClean="0"/>
              <a:t>2014/05/07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728E9-7929-154A-BAC4-B5114DBFE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882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50DA8-0E95-344A-A408-B194E18889DB}" type="datetimeFigureOut">
              <a:rPr lang="en-US" smtClean="0"/>
              <a:t>2014/05/07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728E9-7929-154A-BAC4-B5114DBFE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136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50DA8-0E95-344A-A408-B194E18889DB}" type="datetimeFigureOut">
              <a:rPr lang="en-US" smtClean="0"/>
              <a:t>2014/05/07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728E9-7929-154A-BAC4-B5114DBFE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19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50DA8-0E95-344A-A408-B194E18889DB}" type="datetimeFigureOut">
              <a:rPr lang="en-US" smtClean="0"/>
              <a:t>2014/05/07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728E9-7929-154A-BAC4-B5114DBFE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524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50DA8-0E95-344A-A408-B194E18889DB}" type="datetimeFigureOut">
              <a:rPr lang="en-US" smtClean="0"/>
              <a:t>2014/05/07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728E9-7929-154A-BAC4-B5114DBFE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14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50DA8-0E95-344A-A408-B194E18889DB}" type="datetimeFigureOut">
              <a:rPr lang="en-US" smtClean="0"/>
              <a:t>2014/05/07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728E9-7929-154A-BAC4-B5114DBFE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339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50DA8-0E95-344A-A408-B194E18889DB}" type="datetimeFigureOut">
              <a:rPr lang="en-US" smtClean="0"/>
              <a:t>2014/05/07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728E9-7929-154A-BAC4-B5114DBFE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368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50DA8-0E95-344A-A408-B194E18889DB}" type="datetimeFigureOut">
              <a:rPr lang="en-US" smtClean="0"/>
              <a:t>2014/05/07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728E9-7929-154A-BAC4-B5114DBFE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472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Figures for Property Lists Chapter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8 April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345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72085" y="945931"/>
            <a:ext cx="3529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7F7F7F"/>
                </a:solidFill>
              </a:rPr>
              <a:t>Property List Class Root </a:t>
            </a:r>
            <a:endParaRPr lang="en-US" dirty="0">
              <a:solidFill>
                <a:srgbClr val="7F7F7F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2743934" y="1288803"/>
            <a:ext cx="3580541" cy="0"/>
          </a:xfrm>
          <a:prstGeom prst="line">
            <a:avLst/>
          </a:prstGeom>
          <a:ln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15417" y="303036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FAPL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52516" y="3032240"/>
            <a:ext cx="621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LCPL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25017" y="3032240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FMPL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141820" y="303224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GCPL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451834" y="303224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ACPL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099396" y="3032240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OCPYPL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783109" y="303224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DCPL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032375" y="303224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GAPL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425372" y="303224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TCPL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336629" y="303036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TAPL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681326" y="3030367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DAPL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972612" y="303224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DXPL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155285" y="35077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FCPL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330099" y="219828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STRCPL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782146" y="2198283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F7F7F"/>
                </a:solidFill>
              </a:rPr>
              <a:t>OCPL</a:t>
            </a:r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530289" y="2198283"/>
            <a:ext cx="760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LAPL</a:t>
            </a: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2773280" y="1288803"/>
            <a:ext cx="623970" cy="10065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949950" y="1288803"/>
            <a:ext cx="873125" cy="10065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4127500" y="1288803"/>
            <a:ext cx="36060" cy="10065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429968" y="2507259"/>
            <a:ext cx="659337" cy="0"/>
          </a:xfrm>
          <a:prstGeom prst="line">
            <a:avLst/>
          </a:prstGeom>
          <a:ln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879590" y="2506202"/>
            <a:ext cx="467062" cy="6615"/>
          </a:xfrm>
          <a:prstGeom prst="line">
            <a:avLst/>
          </a:prstGeom>
          <a:ln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602101" y="2505937"/>
            <a:ext cx="467062" cy="6615"/>
          </a:xfrm>
          <a:prstGeom prst="line">
            <a:avLst/>
          </a:prstGeom>
          <a:ln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endCxn id="5" idx="0"/>
          </p:cNvCxnSpPr>
          <p:nvPr/>
        </p:nvCxnSpPr>
        <p:spPr>
          <a:xfrm flipH="1">
            <a:off x="838583" y="1288803"/>
            <a:ext cx="1987168" cy="18176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endCxn id="7" idx="0"/>
          </p:cNvCxnSpPr>
          <p:nvPr/>
        </p:nvCxnSpPr>
        <p:spPr>
          <a:xfrm flipH="1">
            <a:off x="1480243" y="1288803"/>
            <a:ext cx="1536008" cy="1743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endCxn id="10" idx="0"/>
          </p:cNvCxnSpPr>
          <p:nvPr/>
        </p:nvCxnSpPr>
        <p:spPr>
          <a:xfrm>
            <a:off x="5248275" y="1288803"/>
            <a:ext cx="308939" cy="1819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endCxn id="6" idx="0"/>
          </p:cNvCxnSpPr>
          <p:nvPr/>
        </p:nvCxnSpPr>
        <p:spPr>
          <a:xfrm flipH="1">
            <a:off x="2163058" y="2512817"/>
            <a:ext cx="383294" cy="5955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endCxn id="9" idx="0"/>
          </p:cNvCxnSpPr>
          <p:nvPr/>
        </p:nvCxnSpPr>
        <p:spPr>
          <a:xfrm flipH="1">
            <a:off x="2781412" y="2513854"/>
            <a:ext cx="82550" cy="594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endCxn id="8" idx="0"/>
          </p:cNvCxnSpPr>
          <p:nvPr/>
        </p:nvCxnSpPr>
        <p:spPr>
          <a:xfrm flipH="1">
            <a:off x="3477810" y="2513855"/>
            <a:ext cx="464762" cy="5944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endCxn id="11" idx="0"/>
          </p:cNvCxnSpPr>
          <p:nvPr/>
        </p:nvCxnSpPr>
        <p:spPr>
          <a:xfrm flipH="1">
            <a:off x="4119099" y="2510465"/>
            <a:ext cx="5450" cy="5978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endCxn id="13" idx="0"/>
          </p:cNvCxnSpPr>
          <p:nvPr/>
        </p:nvCxnSpPr>
        <p:spPr>
          <a:xfrm>
            <a:off x="4257334" y="2512817"/>
            <a:ext cx="491204" cy="5955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endCxn id="17" idx="0"/>
          </p:cNvCxnSpPr>
          <p:nvPr/>
        </p:nvCxnSpPr>
        <p:spPr>
          <a:xfrm flipH="1">
            <a:off x="3478451" y="3353805"/>
            <a:ext cx="652" cy="2307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endCxn id="12" idx="0"/>
          </p:cNvCxnSpPr>
          <p:nvPr/>
        </p:nvCxnSpPr>
        <p:spPr>
          <a:xfrm flipH="1">
            <a:off x="6374777" y="2500889"/>
            <a:ext cx="306550" cy="6074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endCxn id="15" idx="0"/>
          </p:cNvCxnSpPr>
          <p:nvPr/>
        </p:nvCxnSpPr>
        <p:spPr>
          <a:xfrm>
            <a:off x="6878885" y="2507290"/>
            <a:ext cx="144843" cy="5991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endCxn id="14" idx="0"/>
          </p:cNvCxnSpPr>
          <p:nvPr/>
        </p:nvCxnSpPr>
        <p:spPr>
          <a:xfrm>
            <a:off x="7023728" y="2507504"/>
            <a:ext cx="636067" cy="5989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endCxn id="16" idx="0"/>
          </p:cNvCxnSpPr>
          <p:nvPr/>
        </p:nvCxnSpPr>
        <p:spPr>
          <a:xfrm>
            <a:off x="6242050" y="1288803"/>
            <a:ext cx="2066552" cy="1819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582925" y="3230694"/>
            <a:ext cx="2525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ø</a:t>
            </a:r>
            <a:endParaRPr 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0583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65037" y="945931"/>
            <a:ext cx="2211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Property List Class 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883738" y="1770750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Property List</a:t>
            </a:r>
            <a:endParaRPr lang="en-US" dirty="0"/>
          </a:p>
        </p:txBody>
      </p:sp>
      <p:cxnSp>
        <p:nvCxnSpPr>
          <p:cNvPr id="54" name="Straight Connector 53"/>
          <p:cNvCxnSpPr/>
          <p:nvPr/>
        </p:nvCxnSpPr>
        <p:spPr>
          <a:xfrm>
            <a:off x="4573247" y="2082932"/>
            <a:ext cx="4228" cy="5978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070540" y="2553915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Property</a:t>
            </a:r>
            <a:endParaRPr lang="en-US" dirty="0"/>
          </a:p>
        </p:txBody>
      </p:sp>
      <p:cxnSp>
        <p:nvCxnSpPr>
          <p:cNvPr id="47" name="Straight Connector 46"/>
          <p:cNvCxnSpPr/>
          <p:nvPr/>
        </p:nvCxnSpPr>
        <p:spPr>
          <a:xfrm>
            <a:off x="4569014" y="1288803"/>
            <a:ext cx="4228" cy="5978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3293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5816</TotalTime>
  <Words>35</Words>
  <Application>Microsoft Macintosh PowerPoint</Application>
  <PresentationFormat>On-screen Show (4:3)</PresentationFormat>
  <Paragraphs>23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Figures for Property Lists Chapter</vt:lpstr>
      <vt:lpstr>PowerPoint Presentation</vt:lpstr>
      <vt:lpstr>PowerPoint Presentation</vt:lpstr>
    </vt:vector>
  </TitlesOfParts>
  <Company>The HDF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Figures for Property Lists Chapter</dc:title>
  <dc:creator>Frank Baker</dc:creator>
  <cp:lastModifiedBy>Frank Baker</cp:lastModifiedBy>
  <cp:revision>17</cp:revision>
  <cp:lastPrinted>2014-04-08T22:16:18Z</cp:lastPrinted>
  <dcterms:created xsi:type="dcterms:W3CDTF">2014-04-04T21:43:03Z</dcterms:created>
  <dcterms:modified xsi:type="dcterms:W3CDTF">2014-05-07T16:34:42Z</dcterms:modified>
</cp:coreProperties>
</file>