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Default Extension="sldx" ContentType="application/vnd.openxmlformats-officedocument.presentationml.slide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60" r:id="rId2"/>
    <p:sldId id="261" r:id="rId3"/>
    <p:sldId id="258" r:id="rId4"/>
    <p:sldId id="263" r:id="rId5"/>
    <p:sldId id="259" r:id="rId6"/>
    <p:sldId id="264" r:id="rId7"/>
    <p:sldId id="265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676" autoAdjust="0"/>
  </p:normalViewPr>
  <p:slideViewPr>
    <p:cSldViewPr>
      <p:cViewPr varScale="1">
        <p:scale>
          <a:sx n="75" d="100"/>
          <a:sy n="75" d="100"/>
        </p:scale>
        <p:origin x="-1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Refactoring Library for HDF5 Tools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7BB167-3F08-4B9B-BADF-8F2372D695ED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4C7894-5A10-4B13-BA07-B14B7CA20E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Refactoring Library for HDF5 Tools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53C568-3E56-4FD6-9F06-5255B1C99E36}" type="datetimeFigureOut">
              <a:rPr lang="en-US" smtClean="0"/>
              <a:pPr/>
              <a:t>12/16/2009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28865B5-F1FA-4E0F-846F-F97111CAB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865B5-F1FA-4E0F-846F-F97111CABE4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Refactoring Library for HDF5 Tools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865B5-F1FA-4E0F-846F-F97111CABE4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Refactoring Library for HDF5 Tools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865B5-F1FA-4E0F-846F-F97111CABE4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Refactoring Library for HDF5 Tools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865B5-F1FA-4E0F-846F-F97111CABE4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Refactoring Library for HDF5 Tools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865B5-F1FA-4E0F-846F-F97111CABE4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Refactoring Library for HDF5 Tools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865B5-F1FA-4E0F-846F-F97111CABE4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Refactoring Library for HDF5 Tools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865B5-F1FA-4E0F-846F-F97111CABE4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Refactoring Library for HDF5 Tools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0221-F6C4-4D25-B899-5BDC588B8E07}" type="datetime1">
              <a:rPr lang="en-US" smtClean="0"/>
              <a:pPr/>
              <a:t>12/16/2009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DC63-42CC-4513-A08E-C65B28D620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3848-3DD9-4856-ACBB-3E6DC48246A1}" type="datetime1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DC63-42CC-4513-A08E-C65B28D620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36AC-ECE3-41D9-931E-2A2E3F6A2D0E}" type="datetime1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DC63-42CC-4513-A08E-C65B28D620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F405-8473-44C9-B389-0363878914E1}" type="datetime1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DC63-42CC-4513-A08E-C65B28D620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9E54-A63A-4287-B0CE-4DC8BBB639CA}" type="datetime1">
              <a:rPr lang="en-US" smtClean="0"/>
              <a:pPr/>
              <a:t>12/16/2009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DC63-42CC-4513-A08E-C65B28D620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10D-FE76-4ED2-BCDA-41E3E0293218}" type="datetime1">
              <a:rPr lang="en-US" smtClean="0"/>
              <a:pPr/>
              <a:t>12/16/2009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DC63-42CC-4513-A08E-C65B28D620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C04C-BCDB-4CC7-8B82-F7E176DACEF5}" type="datetime1">
              <a:rPr lang="en-US" smtClean="0"/>
              <a:pPr/>
              <a:t>12/16/2009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DC63-42CC-4513-A08E-C65B28D620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4C90-0118-4D13-80CE-2B5C852E88FC}" type="datetime1">
              <a:rPr lang="en-US" smtClean="0"/>
              <a:pPr/>
              <a:t>12/16/2009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A5DC63-42CC-4513-A08E-C65B28D620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ED72-2DC7-4E61-BF62-66849C21A954}" type="datetime1">
              <a:rPr lang="en-US" smtClean="0"/>
              <a:pPr/>
              <a:t>12/16/2009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DC63-42CC-4513-A08E-C65B28D620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0921-61BE-4007-BEC0-F36F8047AE7B}" type="datetime1">
              <a:rPr lang="en-US" smtClean="0"/>
              <a:pPr/>
              <a:t>12/16/2009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6A5DC63-42CC-4513-A08E-C65B28D620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1CEDE59-FDB8-45F6-B5D3-344C087D070C}" type="datetime1">
              <a:rPr lang="en-US" smtClean="0"/>
              <a:pPr/>
              <a:t>12/16/2009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DC63-42CC-4513-A08E-C65B28D620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A747987-8220-4BFD-B5BD-465626B49582}" type="datetime1">
              <a:rPr lang="en-US" smtClean="0"/>
              <a:pPr/>
              <a:t>12/16/2009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6A5DC63-42CC-4513-A08E-C65B28D620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PowerPoint_Slide1.sld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Refactoring </a:t>
            </a:r>
            <a:r>
              <a:rPr lang="en-US" sz="3200" b="1" dirty="0"/>
              <a:t>Library for HDF5 </a:t>
            </a:r>
            <a:r>
              <a:rPr lang="en-US" sz="3200" b="1" dirty="0" smtClean="0"/>
              <a:t>Tools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95400"/>
            <a:ext cx="7772400" cy="4495800"/>
          </a:xfrm>
          <a:ln cap="rnd">
            <a:noFill/>
          </a:ln>
        </p:spPr>
        <p:txBody>
          <a:bodyPr anchor="t">
            <a:noAutofit/>
          </a:bodyPr>
          <a:lstStyle/>
          <a:p>
            <a:pPr algn="l"/>
            <a:r>
              <a:rPr lang="en-US" sz="2800" b="1" dirty="0" smtClean="0"/>
              <a:t>Today’s meeting goals</a:t>
            </a:r>
          </a:p>
          <a:p>
            <a:pPr algn="l"/>
            <a:endParaRPr lang="en-US" sz="2400" b="1" dirty="0" smtClean="0"/>
          </a:p>
          <a:p>
            <a:pPr algn="l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 Presenting the current status to initiate the plan</a:t>
            </a:r>
          </a:p>
          <a:p>
            <a:pPr algn="l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 Gathering ideas and review to improve the current proposal </a:t>
            </a:r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D533-E281-4D6B-8381-87F5349F7995}" type="datetime1">
              <a:rPr lang="en-US" smtClean="0"/>
              <a:pPr/>
              <a:t>12/16/2009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DC63-42CC-4513-A08E-C65B28D620C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Refactoring </a:t>
            </a:r>
            <a:r>
              <a:rPr lang="en-US" sz="3200" b="1" dirty="0"/>
              <a:t>Library for HDF5 </a:t>
            </a:r>
            <a:r>
              <a:rPr lang="en-US" sz="3200" b="1" dirty="0" smtClean="0"/>
              <a:t>Tools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95400"/>
            <a:ext cx="7772400" cy="4495800"/>
          </a:xfrm>
          <a:ln cap="rnd">
            <a:noFill/>
          </a:ln>
        </p:spPr>
        <p:txBody>
          <a:bodyPr anchor="t">
            <a:noAutofit/>
          </a:bodyPr>
          <a:lstStyle/>
          <a:p>
            <a:pPr algn="l"/>
            <a:r>
              <a:rPr lang="en-US" sz="2800" b="1" dirty="0" smtClean="0"/>
              <a:t>Focus</a:t>
            </a:r>
          </a:p>
          <a:p>
            <a:pPr algn="l"/>
            <a:endParaRPr lang="en-US" sz="2400" b="1" dirty="0" smtClean="0"/>
          </a:p>
          <a:p>
            <a:pPr algn="l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 Please stay more on conceptual level ideas than functional details yet. </a:t>
            </a:r>
          </a:p>
          <a:p>
            <a:pPr algn="l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 Enhancement for </a:t>
            </a:r>
            <a:r>
              <a:rPr lang="en-US" sz="2400" dirty="0" smtClean="0"/>
              <a:t>development</a:t>
            </a:r>
            <a:r>
              <a:rPr lang="en-US" sz="2400" dirty="0" smtClean="0"/>
              <a:t> </a:t>
            </a:r>
            <a:r>
              <a:rPr lang="en-US" sz="2400" dirty="0" smtClean="0"/>
              <a:t>and </a:t>
            </a:r>
            <a:r>
              <a:rPr lang="en-US" sz="2400" dirty="0" smtClean="0"/>
              <a:t>maintenance environment for</a:t>
            </a:r>
            <a:r>
              <a:rPr lang="en-US" sz="2400" dirty="0" smtClean="0"/>
              <a:t> tool</a:t>
            </a:r>
            <a:r>
              <a:rPr lang="en-US" sz="2400" dirty="0" smtClean="0"/>
              <a:t> developers.</a:t>
            </a:r>
            <a:endParaRPr lang="en-US" sz="2400" dirty="0" smtClean="0"/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D533-E281-4D6B-8381-87F5349F7995}" type="datetime1">
              <a:rPr lang="en-US" smtClean="0"/>
              <a:pPr/>
              <a:t>12/16/2009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DC63-42CC-4513-A08E-C65B28D620C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Refactoring </a:t>
            </a:r>
            <a:r>
              <a:rPr lang="en-US" sz="3200" b="1" dirty="0"/>
              <a:t>Library for HDF5 </a:t>
            </a:r>
            <a:r>
              <a:rPr lang="en-US" sz="3200" b="1" dirty="0" smtClean="0"/>
              <a:t>Tools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95400"/>
            <a:ext cx="7772400" cy="5029200"/>
          </a:xfrm>
          <a:ln cap="rnd">
            <a:noFill/>
          </a:ln>
        </p:spPr>
        <p:txBody>
          <a:bodyPr anchor="t">
            <a:no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Issues</a:t>
            </a:r>
          </a:p>
          <a:p>
            <a:pPr lvl="0" algn="l"/>
            <a:endParaRPr lang="en-US" sz="2400" dirty="0" smtClean="0"/>
          </a:p>
          <a:p>
            <a:pPr lvl="0" algn="l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 Repeated code and algorithm</a:t>
            </a:r>
          </a:p>
          <a:p>
            <a:pPr lvl="1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smtClean="0"/>
              <a:t>h5dump (ex:3 different traverse code implemented)</a:t>
            </a:r>
          </a:p>
          <a:p>
            <a:pPr lvl="1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smtClean="0"/>
              <a:t>h5diff ( ex: h5diff.h)</a:t>
            </a:r>
          </a:p>
          <a:p>
            <a:pPr lvl="0" algn="l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 Ambiguous code location in between library and tool.  (ex: h5diff code)</a:t>
            </a:r>
          </a:p>
          <a:p>
            <a:pPr lvl="0" algn="l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 No </a:t>
            </a:r>
            <a:r>
              <a:rPr lang="en-US" sz="2400" dirty="0" smtClean="0"/>
              <a:t>unified</a:t>
            </a:r>
            <a:r>
              <a:rPr lang="en-US" sz="2400" dirty="0" smtClean="0"/>
              <a:t> </a:t>
            </a:r>
            <a:r>
              <a:rPr lang="en-US" sz="2400" dirty="0" smtClean="0"/>
              <a:t>naming </a:t>
            </a:r>
            <a:r>
              <a:rPr lang="en-US" sz="2400" dirty="0" smtClean="0"/>
              <a:t>convention </a:t>
            </a:r>
            <a:r>
              <a:rPr lang="en-US" sz="2400" dirty="0" smtClean="0"/>
              <a:t>for APIs and files</a:t>
            </a:r>
          </a:p>
          <a:p>
            <a:pPr lvl="0" algn="l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altLang="ko-KR" sz="2400" dirty="0" smtClean="0"/>
              <a:t>No clear separation between HDF5 API dependent code and HDF5 API independent code</a:t>
            </a:r>
            <a:endParaRPr lang="en-US" sz="2400" dirty="0" smtClean="0"/>
          </a:p>
          <a:p>
            <a:pPr lvl="0" algn="l">
              <a:buFont typeface="Arial" pitchFamily="34" charset="0"/>
              <a:buChar char="•"/>
            </a:pPr>
            <a:endParaRPr lang="en-US" sz="2400" dirty="0" smtClean="0"/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D533-E281-4D6B-8381-87F5349F7995}" type="datetime1">
              <a:rPr lang="en-US" smtClean="0"/>
              <a:pPr/>
              <a:t>12/16/2009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ver</a:t>
            </a:r>
            <a:r>
              <a:rPr lang="en-US" dirty="0" smtClean="0"/>
              <a:t> 1.0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DC63-42CC-4513-A08E-C65B28D620C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Refactoring </a:t>
            </a:r>
            <a:r>
              <a:rPr lang="en-US" sz="3200" b="1" dirty="0"/>
              <a:t>Library for HDF5 </a:t>
            </a:r>
            <a:r>
              <a:rPr lang="en-US" sz="3200" b="1" dirty="0" smtClean="0"/>
              <a:t>Tools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95400"/>
            <a:ext cx="7772400" cy="5029200"/>
          </a:xfrm>
          <a:ln cap="rnd">
            <a:noFill/>
          </a:ln>
        </p:spPr>
        <p:txBody>
          <a:bodyPr anchor="t">
            <a:no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Issues</a:t>
            </a:r>
          </a:p>
          <a:p>
            <a:pPr lvl="0" algn="l"/>
            <a:endParaRPr lang="en-US" sz="2400" dirty="0" smtClean="0"/>
          </a:p>
          <a:p>
            <a:pPr lvl="0" algn="l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altLang="ko-KR" sz="2400" dirty="0" smtClean="0"/>
              <a:t>Not an effective code structure for a developer to intuitively </a:t>
            </a:r>
            <a:r>
              <a:rPr lang="en-US" altLang="ko-KR" sz="2400" dirty="0" smtClean="0"/>
              <a:t>be guided. </a:t>
            </a:r>
            <a:endParaRPr lang="en-US" sz="2400" dirty="0" smtClean="0"/>
          </a:p>
          <a:p>
            <a:pPr lvl="0" algn="l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/>
              <a:t> No document for algorithm of each </a:t>
            </a:r>
            <a:r>
              <a:rPr lang="en-US" sz="2400" dirty="0" smtClean="0"/>
              <a:t>tool (</a:t>
            </a:r>
            <a:r>
              <a:rPr lang="en-US" sz="2400" dirty="0" smtClean="0"/>
              <a:t>flow-chart or UML</a:t>
            </a:r>
            <a:r>
              <a:rPr lang="en-US" sz="2400" dirty="0" smtClean="0"/>
              <a:t>) and common APIs</a:t>
            </a:r>
          </a:p>
          <a:p>
            <a:pPr lvl="0" algn="l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/>
              <a:t> Incorrect </a:t>
            </a:r>
            <a:r>
              <a:rPr lang="en-US" sz="2400" dirty="0" smtClean="0"/>
              <a:t>indentations</a:t>
            </a:r>
            <a:endParaRPr lang="en-US" sz="2400" dirty="0" smtClean="0"/>
          </a:p>
          <a:p>
            <a:pPr lvl="0" algn="l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/>
              <a:t> </a:t>
            </a:r>
            <a:r>
              <a:rPr lang="en-US" altLang="ko-KR" sz="2400" dirty="0" smtClean="0"/>
              <a:t>Repeating </a:t>
            </a:r>
            <a:r>
              <a:rPr lang="en-US" altLang="ko-KR" sz="2400" dirty="0" smtClean="0"/>
              <a:t>the bad </a:t>
            </a:r>
            <a:r>
              <a:rPr lang="en-US" altLang="ko-KR" sz="2400" dirty="0" smtClean="0"/>
              <a:t>cycle. </a:t>
            </a:r>
            <a:endParaRPr lang="en-US" sz="2400" dirty="0" smtClean="0"/>
          </a:p>
          <a:p>
            <a:pPr lvl="0" algn="l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/>
              <a:t> More? Let me know</a:t>
            </a:r>
            <a:r>
              <a:rPr lang="en-US" sz="2400" dirty="0" smtClean="0"/>
              <a:t>.</a:t>
            </a:r>
          </a:p>
          <a:p>
            <a:pPr lvl="0" algn="l">
              <a:spcBef>
                <a:spcPts val="600"/>
              </a:spcBef>
              <a:buFont typeface="Wingdings" pitchFamily="2" charset="2"/>
              <a:buChar char="q"/>
            </a:pPr>
            <a:endParaRPr lang="en-US" sz="2400" dirty="0" smtClean="0"/>
          </a:p>
          <a:p>
            <a:pPr algn="l"/>
            <a:r>
              <a:rPr lang="en-US" sz="2400" dirty="0" smtClean="0"/>
              <a:t>All </a:t>
            </a:r>
            <a:r>
              <a:rPr lang="en-US" sz="2400" dirty="0" smtClean="0"/>
              <a:t>the above significantly downgrades the quality of code and also reduces productivity.</a:t>
            </a:r>
          </a:p>
          <a:p>
            <a:pPr lvl="0" algn="l">
              <a:buFont typeface="Arial" pitchFamily="34" charset="0"/>
              <a:buChar char="•"/>
            </a:pPr>
            <a:endParaRPr lang="en-US" dirty="0" smtClean="0"/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D533-E281-4D6B-8381-87F5349F7995}" type="datetime1">
              <a:rPr lang="en-US" smtClean="0"/>
              <a:pPr/>
              <a:t>12/16/2009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DC63-42CC-4513-A08E-C65B28D620C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Refactoring </a:t>
            </a:r>
            <a:r>
              <a:rPr lang="en-US" sz="3200" b="1" dirty="0"/>
              <a:t>Library for HDF5 </a:t>
            </a:r>
            <a:r>
              <a:rPr lang="en-US" sz="3200" b="1" dirty="0" smtClean="0"/>
              <a:t>Tools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95400"/>
            <a:ext cx="7772400" cy="4495800"/>
          </a:xfrm>
          <a:ln cap="rnd">
            <a:noFill/>
          </a:ln>
        </p:spPr>
        <p:txBody>
          <a:bodyPr anchor="t">
            <a:noAutofit/>
          </a:bodyPr>
          <a:lstStyle/>
          <a:p>
            <a:pPr algn="l"/>
            <a:r>
              <a:rPr lang="en-US" sz="2800" b="1" dirty="0" smtClean="0"/>
              <a:t>Approach</a:t>
            </a:r>
          </a:p>
          <a:p>
            <a:pPr algn="l"/>
            <a:endParaRPr lang="en-US" sz="2400" b="1" dirty="0" smtClean="0"/>
          </a:p>
          <a:p>
            <a:pPr algn="l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 Setting a structural layout for the code of tools and tool library along with naming conventions. </a:t>
            </a:r>
            <a:endParaRPr lang="en-US" dirty="0" smtClean="0"/>
          </a:p>
          <a:p>
            <a:pPr algn="l"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400" dirty="0" smtClean="0"/>
              <a:t> This layout will set a </a:t>
            </a:r>
            <a:r>
              <a:rPr lang="en-US" sz="2400" dirty="0" smtClean="0"/>
              <a:t>intuitive guideline </a:t>
            </a:r>
            <a:r>
              <a:rPr lang="en-US" sz="2400" dirty="0" smtClean="0"/>
              <a:t>so a tool developer can keep it mind when developing tools. </a:t>
            </a:r>
          </a:p>
          <a:p>
            <a:pPr algn="l">
              <a:spcBef>
                <a:spcPts val="1200"/>
              </a:spcBef>
              <a:buFont typeface="Wingdings" pitchFamily="2" charset="2"/>
              <a:buChar char="q"/>
            </a:pPr>
            <a:r>
              <a:rPr lang="en-US" altLang="ko-KR" sz="2400" dirty="0" smtClean="0"/>
              <a:t> Consider this approach as starting point since this need to be started some where.</a:t>
            </a:r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D533-E281-4D6B-8381-87F5349F7995}" type="datetime1">
              <a:rPr lang="en-US" smtClean="0"/>
              <a:pPr/>
              <a:t>12/16/2009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DC63-42CC-4513-A08E-C65B28D620C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Refactoring </a:t>
            </a:r>
            <a:r>
              <a:rPr lang="en-US" sz="3200" b="1" dirty="0"/>
              <a:t>Library for HDF5 </a:t>
            </a:r>
            <a:r>
              <a:rPr lang="en-US" sz="3200" b="1" dirty="0" smtClean="0"/>
              <a:t>Tools</a:t>
            </a:r>
            <a:endParaRPr lang="en-US" sz="32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D533-E281-4D6B-8381-87F5349F7995}" type="datetime1">
              <a:rPr lang="en-US" smtClean="0"/>
              <a:pPr/>
              <a:t>12/16/2009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DC63-42CC-4513-A08E-C65B28D620C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62000" y="838200"/>
          <a:ext cx="7620000" cy="5727785"/>
        </p:xfrm>
        <a:graphic>
          <a:graphicData uri="http://schemas.openxmlformats.org/presentationml/2006/ole">
            <p:oleObj spid="_x0000_s25602" name="Slide" r:id="rId4" imgW="3998954" imgH="2999142" progId="PowerPoint.Slide.12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Refactoring </a:t>
            </a:r>
            <a:r>
              <a:rPr lang="en-US" sz="3200" b="1" dirty="0"/>
              <a:t>Library for HDF5 </a:t>
            </a:r>
            <a:r>
              <a:rPr lang="en-US" sz="3200" b="1" dirty="0" smtClean="0"/>
              <a:t>Tools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95400"/>
            <a:ext cx="7772400" cy="4495800"/>
          </a:xfrm>
          <a:ln cap="rnd">
            <a:noFill/>
          </a:ln>
        </p:spPr>
        <p:txBody>
          <a:bodyPr anchor="t">
            <a:noAutofit/>
          </a:bodyPr>
          <a:lstStyle/>
          <a:p>
            <a:pPr algn="l"/>
            <a:r>
              <a:rPr lang="en-US" sz="2400" b="1" dirty="0" smtClean="0"/>
              <a:t>Naming scheme</a:t>
            </a:r>
            <a:endParaRPr lang="en-US" sz="2400" b="1" dirty="0" smtClean="0"/>
          </a:p>
          <a:p>
            <a:pPr lvl="0" algn="l"/>
            <a:endParaRPr lang="en-US" dirty="0" smtClean="0"/>
          </a:p>
          <a:p>
            <a:pPr lvl="0" algn="l"/>
            <a:r>
              <a:rPr lang="en-US" dirty="0" smtClean="0"/>
              <a:t>Use </a:t>
            </a:r>
            <a:r>
              <a:rPr lang="en-US" dirty="0" smtClean="0"/>
              <a:t>uniform function names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/>
              <a:t> H5tools_xxx_xxx</a:t>
            </a:r>
            <a:r>
              <a:rPr lang="en-US" sz="2000" dirty="0" smtClean="0"/>
              <a:t>()  - </a:t>
            </a:r>
            <a:r>
              <a:rPr lang="en-US" sz="1800" dirty="0" smtClean="0"/>
              <a:t>common lib functions depending on HDF5 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tools_xxx_xxx</a:t>
            </a:r>
            <a:r>
              <a:rPr lang="en-US" sz="2000" dirty="0" smtClean="0"/>
              <a:t>()   - </a:t>
            </a:r>
            <a:r>
              <a:rPr lang="en-US" sz="1800" dirty="0" smtClean="0"/>
              <a:t>common lib functions not depending on HDF5 </a:t>
            </a:r>
          </a:p>
          <a:p>
            <a:pPr lvl="0" algn="l"/>
            <a:endParaRPr lang="en-US" dirty="0" smtClean="0"/>
          </a:p>
          <a:p>
            <a:pPr lvl="0" algn="l"/>
            <a:r>
              <a:rPr lang="en-US" dirty="0" smtClean="0"/>
              <a:t>Use </a:t>
            </a:r>
            <a:r>
              <a:rPr lang="en-US" dirty="0" smtClean="0"/>
              <a:t>uniform file names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/>
              <a:t> H5tools_xxx.c  </a:t>
            </a:r>
            <a:r>
              <a:rPr lang="en-US" sz="2000" dirty="0" smtClean="0"/>
              <a:t>-  common lib </a:t>
            </a:r>
            <a:r>
              <a:rPr lang="en-US" sz="2000" dirty="0" smtClean="0"/>
              <a:t>files </a:t>
            </a:r>
            <a:r>
              <a:rPr lang="en-US" sz="2000" dirty="0" smtClean="0"/>
              <a:t>depending on HDF5 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tools_xxx.c</a:t>
            </a:r>
            <a:r>
              <a:rPr lang="en-US" sz="2000" dirty="0" smtClean="0"/>
              <a:t> </a:t>
            </a:r>
            <a:r>
              <a:rPr lang="en-US" sz="2000" dirty="0" smtClean="0"/>
              <a:t>- common lib </a:t>
            </a:r>
            <a:r>
              <a:rPr lang="en-US" sz="2000" dirty="0" smtClean="0"/>
              <a:t>files </a:t>
            </a:r>
            <a:r>
              <a:rPr lang="en-US" sz="2000" dirty="0" smtClean="0"/>
              <a:t>not depending on HDF5 </a:t>
            </a:r>
          </a:p>
          <a:p>
            <a:pPr algn="l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CD533-E281-4D6B-8381-87F5349F7995}" type="datetime1">
              <a:rPr lang="en-US" smtClean="0"/>
              <a:pPr/>
              <a:t>12/16/2009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 1.0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DC63-42CC-4513-A08E-C65B28D620C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ECE9D8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CE9D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CE9D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618</TotalTime>
  <Words>377</Words>
  <Application>Microsoft Office PowerPoint</Application>
  <PresentationFormat>On-screen Show (4:3)</PresentationFormat>
  <Paragraphs>86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Technic</vt:lpstr>
      <vt:lpstr>Slide</vt:lpstr>
      <vt:lpstr>Refactoring Library for HDF5 Tools</vt:lpstr>
      <vt:lpstr>Refactoring Library for HDF5 Tools</vt:lpstr>
      <vt:lpstr>Refactoring Library for HDF5 Tools</vt:lpstr>
      <vt:lpstr>Refactoring Library for HDF5 Tools</vt:lpstr>
      <vt:lpstr>Refactoring Library for HDF5 Tools</vt:lpstr>
      <vt:lpstr>Refactoring Library for HDF5 Tools</vt:lpstr>
      <vt:lpstr>Refactoring Library for HDF5 Tools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Library for HDF5 Tools</dc:title>
  <dc:creator>jkm</dc:creator>
  <cp:lastModifiedBy>jkm</cp:lastModifiedBy>
  <cp:revision>56</cp:revision>
  <dcterms:created xsi:type="dcterms:W3CDTF">2009-12-15T16:09:22Z</dcterms:created>
  <dcterms:modified xsi:type="dcterms:W3CDTF">2009-12-16T15:21:33Z</dcterms:modified>
</cp:coreProperties>
</file>