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handoutMasterIdLst>
    <p:handoutMasterId r:id="rId18"/>
  </p:handoutMasterIdLst>
  <p:sldIdLst>
    <p:sldId id="608" r:id="rId2"/>
    <p:sldId id="650" r:id="rId3"/>
    <p:sldId id="653" r:id="rId4"/>
    <p:sldId id="651" r:id="rId5"/>
    <p:sldId id="652" r:id="rId6"/>
    <p:sldId id="658" r:id="rId7"/>
    <p:sldId id="659" r:id="rId8"/>
    <p:sldId id="660" r:id="rId9"/>
    <p:sldId id="661" r:id="rId10"/>
    <p:sldId id="665" r:id="rId11"/>
    <p:sldId id="662" r:id="rId12"/>
    <p:sldId id="664" r:id="rId13"/>
    <p:sldId id="666" r:id="rId14"/>
    <p:sldId id="663" r:id="rId15"/>
    <p:sldId id="617" r:id="rId16"/>
  </p:sldIdLst>
  <p:sldSz cx="9144000" cy="6858000" type="screen4x3"/>
  <p:notesSz cx="7010400" cy="9236075"/>
  <p:custDataLst>
    <p:tags r:id="rId19"/>
  </p:custDataLst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</p:showPr>
  <p:clrMru>
    <a:srgbClr val="6600FF"/>
    <a:srgbClr val="009999"/>
    <a:srgbClr val="FF3300"/>
    <a:srgbClr val="66FF33"/>
    <a:srgbClr val="FF66FF"/>
    <a:srgbClr val="33CCFF"/>
    <a:srgbClr val="1C14FF"/>
    <a:srgbClr val="16994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>
            <a:lvl1pPr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66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>
            <a:lvl1pPr algn="r"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66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E85FA9F-DD63-4763-A7CF-0F8DFBE1B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ctr" anchorCtr="0" compatLnSpc="1">
            <a:prstTxWarp prst="textNoShape">
              <a:avLst/>
            </a:prstTxWarp>
          </a:bodyPr>
          <a:lstStyle>
            <a:lvl1pPr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66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>
            <a:lvl1pPr algn="r"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33" y="4386826"/>
            <a:ext cx="5140134" cy="415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66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39E82C2-9560-4964-9775-507FF8997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AD61C-2CA1-4DDA-A0D3-54A7AEA13A8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1AE68-FB90-4572-81F8-55461E466A1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hdf_7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3F014-1CD0-4F38-819E-E91595672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2D43-F6B6-4567-A037-1D62C4F9D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32024-B613-489E-8FC8-A779BAFB2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642F-E7E4-4580-A3F7-E7F337545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63A86-8D62-4E12-869E-C918FF0F5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227E3-5F89-4CB5-9C95-30B34C67B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3FEE-1230-4A56-88A1-BD69F0C7E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F954C-71C8-4D6E-81C2-73F36E8D2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69F17-BA00-4272-9C70-F5C78CE0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CF23-2EF3-4B5D-9964-DF7A5CBCE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AFC07-9A1D-47B7-9719-7F6A84B15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63B6-0CA0-4A91-B976-A15792CEA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BE558-5F2A-44D8-AB4E-EBC00231F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hdf_no_banner_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5124" name="Picture 26" descr="hdf 0line"/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2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3689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3689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E6C52C-9598-4D1E-9AE9-D7CEE6F29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600200" cy="228600"/>
          </a:xfrm>
          <a:noFill/>
        </p:spPr>
        <p:txBody>
          <a:bodyPr/>
          <a:lstStyle/>
          <a:p>
            <a:r>
              <a:rPr lang="en-US" smtClean="0"/>
              <a:t>April 6, 2010</a:t>
            </a:r>
            <a:endParaRPr lang="en-US" dirty="0" smtClean="0"/>
          </a:p>
        </p:txBody>
      </p:sp>
      <p:sp>
        <p:nvSpPr>
          <p:cNvPr id="7171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GMQS Meeting</a:t>
            </a:r>
            <a:endParaRPr lang="en-US" smtClean="0"/>
          </a:p>
        </p:txBody>
      </p:sp>
      <p:sp>
        <p:nvSpPr>
          <p:cNvPr id="717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A6DEBE-1878-4596-B474-47CA39EDAF2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Optional Feature Support in HDF5 Tools</a:t>
            </a:r>
            <a:br>
              <a:rPr lang="en-US" sz="4400" dirty="0" smtClean="0"/>
            </a:br>
            <a:endParaRPr lang="en-US" sz="4400" dirty="0" smtClean="0">
              <a:latin typeface="Helvetica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735263" y="4713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Albert Cheng</a:t>
            </a:r>
            <a:endParaRPr lang="en-US" dirty="0" smtClean="0"/>
          </a:p>
          <a:p>
            <a:pPr eaLnBrk="1" hangingPunct="1"/>
            <a:r>
              <a:rPr lang="en-US" dirty="0" smtClean="0"/>
              <a:t>The HDF Group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3 H5dump Quality Flag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of h5dump</a:t>
            </a:r>
          </a:p>
          <a:p>
            <a:pPr lvl="1"/>
            <a:r>
              <a:rPr lang="en-US" dirty="0" smtClean="0"/>
              <a:t>Command line option parser</a:t>
            </a:r>
          </a:p>
          <a:p>
            <a:pPr lvl="1"/>
            <a:r>
              <a:rPr lang="en-US" dirty="0" smtClean="0"/>
              <a:t>Dataset </a:t>
            </a:r>
            <a:r>
              <a:rPr lang="en-US" dirty="0" err="1" smtClean="0"/>
              <a:t>Rawdata</a:t>
            </a:r>
            <a:r>
              <a:rPr lang="en-US" dirty="0" smtClean="0"/>
              <a:t> Read (e.g., data transformation)</a:t>
            </a:r>
          </a:p>
          <a:p>
            <a:pPr lvl="1"/>
            <a:r>
              <a:rPr lang="en-US" dirty="0" err="1" smtClean="0"/>
              <a:t>Rawdata</a:t>
            </a:r>
            <a:r>
              <a:rPr lang="en-US" dirty="0" smtClean="0"/>
              <a:t> display (e.g., scale calibration, quality flag masking)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4: Registered </a:t>
            </a:r>
            <a:r>
              <a:rPr lang="en-US" dirty="0" err="1" smtClean="0"/>
              <a:t>Pluggins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define HDF5 tool functionalities as function module</a:t>
            </a:r>
          </a:p>
          <a:p>
            <a:r>
              <a:rPr lang="en-US" dirty="0" smtClean="0"/>
              <a:t>Optional feature is coded according to the module definitions</a:t>
            </a:r>
          </a:p>
          <a:p>
            <a:r>
              <a:rPr lang="en-US" dirty="0" smtClean="0"/>
              <a:t>HDF5 tool coded to register each module according to build-time configure and/or runtime module registration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4: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Cost:</a:t>
            </a:r>
          </a:p>
          <a:p>
            <a:pPr lvl="1"/>
            <a:r>
              <a:rPr lang="en-US" dirty="0" smtClean="0"/>
              <a:t>HDF5: High design cost.</a:t>
            </a:r>
          </a:p>
          <a:p>
            <a:pPr lvl="1"/>
            <a:r>
              <a:rPr lang="en-US" dirty="0" smtClean="0"/>
              <a:t>Optional feature: initial implementation</a:t>
            </a:r>
          </a:p>
          <a:p>
            <a:r>
              <a:rPr lang="en-US" dirty="0" smtClean="0"/>
              <a:t>Maintenance Cost:</a:t>
            </a:r>
          </a:p>
          <a:p>
            <a:pPr lvl="1"/>
            <a:r>
              <a:rPr lang="en-US" dirty="0" smtClean="0"/>
              <a:t>HDF5: Low</a:t>
            </a:r>
          </a:p>
          <a:p>
            <a:pPr lvl="1"/>
            <a:r>
              <a:rPr lang="en-US" dirty="0" smtClean="0"/>
              <a:t>Optional feature: Low</a:t>
            </a:r>
          </a:p>
          <a:p>
            <a:r>
              <a:rPr lang="en-US" dirty="0" smtClean="0"/>
              <a:t>Features supported:</a:t>
            </a:r>
          </a:p>
          <a:p>
            <a:pPr lvl="1"/>
            <a:r>
              <a:rPr lang="en-US" dirty="0" smtClean="0"/>
              <a:t>Privacy maintained.</a:t>
            </a:r>
          </a:p>
          <a:p>
            <a:pPr lvl="1"/>
            <a:r>
              <a:rPr lang="en-US" dirty="0" smtClean="0"/>
              <a:t>Lean size of the official HDF5 tool, both source and binary</a:t>
            </a:r>
          </a:p>
          <a:p>
            <a:pPr lvl="1"/>
            <a:r>
              <a:rPr lang="en-US" dirty="0" smtClean="0"/>
              <a:t>Future extensions: very extendible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of h5dump</a:t>
            </a:r>
          </a:p>
          <a:p>
            <a:pPr lvl="1"/>
            <a:r>
              <a:rPr lang="en-US" dirty="0" smtClean="0"/>
              <a:t>Command line option parser</a:t>
            </a:r>
          </a:p>
          <a:p>
            <a:pPr lvl="1"/>
            <a:r>
              <a:rPr lang="en-US" dirty="0" smtClean="0"/>
              <a:t>Dataset access</a:t>
            </a:r>
          </a:p>
          <a:p>
            <a:pPr lvl="2"/>
            <a:r>
              <a:rPr lang="en-US" dirty="0" smtClean="0"/>
              <a:t>Dataset Open (e.g., encryption key, remote access)</a:t>
            </a:r>
          </a:p>
          <a:p>
            <a:pPr lvl="2"/>
            <a:r>
              <a:rPr lang="en-US" dirty="0" smtClean="0"/>
              <a:t>Dataset Metadata Read (e.g., attribute “unit”)</a:t>
            </a:r>
          </a:p>
          <a:p>
            <a:pPr lvl="2"/>
            <a:r>
              <a:rPr lang="en-US" dirty="0" smtClean="0"/>
              <a:t>Dataset </a:t>
            </a:r>
            <a:r>
              <a:rPr lang="en-US" dirty="0" err="1" smtClean="0"/>
              <a:t>Rawdata</a:t>
            </a:r>
            <a:r>
              <a:rPr lang="en-US" dirty="0" smtClean="0"/>
              <a:t> Read (e.g., data transformation)</a:t>
            </a:r>
          </a:p>
          <a:p>
            <a:pPr lvl="2"/>
            <a:r>
              <a:rPr lang="en-US" dirty="0" smtClean="0"/>
              <a:t>Dataset Close (e.g., file lock release)</a:t>
            </a:r>
          </a:p>
          <a:p>
            <a:pPr lvl="1"/>
            <a:r>
              <a:rPr lang="en-US" dirty="0" smtClean="0"/>
              <a:t>Display</a:t>
            </a:r>
          </a:p>
          <a:p>
            <a:pPr lvl="2"/>
            <a:r>
              <a:rPr lang="en-US" dirty="0" smtClean="0"/>
              <a:t>Metadata display</a:t>
            </a:r>
          </a:p>
          <a:p>
            <a:pPr lvl="2"/>
            <a:r>
              <a:rPr lang="en-US" dirty="0" err="1" smtClean="0"/>
              <a:t>Rawdata</a:t>
            </a:r>
            <a:r>
              <a:rPr lang="en-US" dirty="0" smtClean="0"/>
              <a:t> display (e.g., scale calibration, quality flag masking)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96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4 H5dump Functions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costs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4582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108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Implementation</a:t>
                      </a:r>
                      <a:r>
                        <a:rPr lang="en-US" sz="2000" baseline="0" dirty="0" smtClean="0"/>
                        <a:t> Costs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Maintenance Costs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Other</a:t>
                      </a:r>
                      <a:r>
                        <a:rPr lang="en-US" sz="2000" baseline="0" dirty="0" smtClean="0"/>
                        <a:t> advantages</a:t>
                      </a:r>
                      <a:endParaRPr lang="en-US" sz="2000" dirty="0"/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Duplicated</a:t>
                      </a:r>
                      <a:r>
                        <a:rPr lang="en-US" sz="2000" baseline="0" dirty="0" smtClean="0"/>
                        <a:t> copy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Privacy retained;</a:t>
                      </a:r>
                      <a:r>
                        <a:rPr lang="en-US" sz="2000" baseline="0" dirty="0" smtClean="0"/>
                        <a:t> not extendible</a:t>
                      </a:r>
                      <a:endParaRPr lang="en-US" sz="2000" dirty="0"/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Merged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Privacy</a:t>
                      </a:r>
                      <a:r>
                        <a:rPr lang="en-US" sz="2000" baseline="0" dirty="0" smtClean="0"/>
                        <a:t> lost; not extendible</a:t>
                      </a:r>
                      <a:endParaRPr lang="en-US" sz="2000" dirty="0"/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External</a:t>
                      </a:r>
                      <a:r>
                        <a:rPr lang="en-US" sz="2000" baseline="0" dirty="0" smtClean="0"/>
                        <a:t> library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Privacy</a:t>
                      </a:r>
                      <a:r>
                        <a:rPr lang="en-US" sz="2000" baseline="0" dirty="0" smtClean="0"/>
                        <a:t> retained;</a:t>
                      </a:r>
                    </a:p>
                    <a:p>
                      <a:r>
                        <a:rPr lang="en-US" sz="2000" baseline="0" dirty="0" smtClean="0"/>
                        <a:t>Extendible</a:t>
                      </a:r>
                      <a:endParaRPr lang="en-US" sz="2000" dirty="0" smtClean="0"/>
                    </a:p>
                  </a:txBody>
                  <a:tcPr/>
                </a:tc>
              </a:tr>
              <a:tr h="108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Registered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Pluggin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Privacy retained;</a:t>
                      </a:r>
                    </a:p>
                    <a:p>
                      <a:r>
                        <a:rPr lang="en-US" sz="2000" dirty="0" smtClean="0"/>
                        <a:t>Very</a:t>
                      </a:r>
                      <a:r>
                        <a:rPr lang="en-US" sz="2000" baseline="0" dirty="0" smtClean="0"/>
                        <a:t> extendible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6, 2010</a:t>
            </a:r>
            <a:endParaRPr lang="en-US" smtClean="0"/>
          </a:p>
        </p:txBody>
      </p:sp>
      <p:sp>
        <p:nvSpPr>
          <p:cNvPr id="71683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GMQS Meeting</a:t>
            </a:r>
            <a:endParaRPr lang="en-US" smtClean="0"/>
          </a:p>
        </p:txBody>
      </p:sp>
      <p:sp>
        <p:nvSpPr>
          <p:cNvPr id="7168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EC3E9-4D90-4ED8-AD56-72FD351142D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Questions?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 created for some HDF5 tools:</a:t>
            </a:r>
          </a:p>
          <a:p>
            <a:pPr lvl="1"/>
            <a:r>
              <a:rPr lang="en-US" dirty="0" smtClean="0"/>
              <a:t>Special needs of individual user group;</a:t>
            </a:r>
          </a:p>
          <a:p>
            <a:pPr lvl="1"/>
            <a:r>
              <a:rPr lang="en-US" dirty="0" smtClean="0"/>
              <a:t>Non public data encryption, compression, …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Experimental</a:t>
            </a:r>
          </a:p>
          <a:p>
            <a:r>
              <a:rPr lang="en-US" dirty="0" smtClean="0"/>
              <a:t>How to maintain different optional features without “leaking” them to the official version of the tool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of 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of Implementation</a:t>
            </a:r>
          </a:p>
          <a:p>
            <a:pPr lvl="1"/>
            <a:r>
              <a:rPr lang="en-US" dirty="0" smtClean="0"/>
              <a:t>Official HDF5 tools implementation cost</a:t>
            </a:r>
          </a:p>
          <a:p>
            <a:pPr lvl="1"/>
            <a:r>
              <a:rPr lang="en-US" dirty="0" smtClean="0"/>
              <a:t>Optional feature implementation cost</a:t>
            </a:r>
          </a:p>
          <a:p>
            <a:r>
              <a:rPr lang="en-US" dirty="0" smtClean="0"/>
              <a:t>Cost of Maintenance</a:t>
            </a:r>
          </a:p>
          <a:p>
            <a:pPr lvl="1"/>
            <a:r>
              <a:rPr lang="en-US" dirty="0" smtClean="0"/>
              <a:t>Official HDF5 tools maintenance cost</a:t>
            </a:r>
          </a:p>
          <a:p>
            <a:pPr lvl="1"/>
            <a:r>
              <a:rPr lang="en-US" dirty="0" smtClean="0"/>
              <a:t>Optional feature maintenance cost</a:t>
            </a:r>
          </a:p>
          <a:p>
            <a:r>
              <a:rPr lang="en-US" dirty="0" smtClean="0"/>
              <a:t>Features supported:</a:t>
            </a:r>
          </a:p>
          <a:p>
            <a:pPr lvl="1"/>
            <a:r>
              <a:rPr lang="en-US" dirty="0" smtClean="0"/>
              <a:t>Privacy of the optional feature</a:t>
            </a:r>
          </a:p>
          <a:p>
            <a:pPr lvl="1"/>
            <a:r>
              <a:rPr lang="en-US" dirty="0" smtClean="0"/>
              <a:t>Lean size of the official HDF5 tool, both source and binary</a:t>
            </a:r>
          </a:p>
          <a:p>
            <a:pPr lvl="1"/>
            <a:r>
              <a:rPr lang="en-US" dirty="0" smtClean="0"/>
              <a:t>Future extensions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1:Individual Source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copy of the HDF5 source branch off the HDF5 official source branch; added optional features code to the copy.</a:t>
            </a:r>
          </a:p>
          <a:p>
            <a:r>
              <a:rPr lang="en-US" dirty="0" smtClean="0"/>
              <a:t>Implementation Cost:</a:t>
            </a:r>
          </a:p>
          <a:p>
            <a:pPr lvl="1"/>
            <a:r>
              <a:rPr lang="en-US" dirty="0" smtClean="0"/>
              <a:t>HDF5: none.</a:t>
            </a:r>
          </a:p>
          <a:p>
            <a:pPr lvl="1"/>
            <a:r>
              <a:rPr lang="en-US" dirty="0" smtClean="0"/>
              <a:t>Optional feature: initial implementation</a:t>
            </a:r>
          </a:p>
          <a:p>
            <a:r>
              <a:rPr lang="en-US" dirty="0" smtClean="0"/>
              <a:t>Maintenance Cost:</a:t>
            </a:r>
          </a:p>
          <a:p>
            <a:pPr lvl="1"/>
            <a:r>
              <a:rPr lang="en-US" dirty="0" smtClean="0"/>
              <a:t>HDF5: none</a:t>
            </a:r>
          </a:p>
          <a:p>
            <a:pPr lvl="1"/>
            <a:r>
              <a:rPr lang="en-US" dirty="0" smtClean="0"/>
              <a:t>Optional feature: high maintenance as it has to match changes in the HDF5 tool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supported:</a:t>
            </a:r>
          </a:p>
          <a:p>
            <a:pPr lvl="1"/>
            <a:r>
              <a:rPr lang="en-US" dirty="0" smtClean="0"/>
              <a:t>Privacy maintained.</a:t>
            </a:r>
          </a:p>
          <a:p>
            <a:pPr lvl="1"/>
            <a:r>
              <a:rPr lang="en-US" dirty="0" smtClean="0"/>
              <a:t>Lean size of the official HDF5 tool, both source and binary</a:t>
            </a:r>
          </a:p>
          <a:p>
            <a:pPr lvl="1"/>
            <a:r>
              <a:rPr lang="en-US" dirty="0" smtClean="0"/>
              <a:t>Future extensions: very hard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2:Individual Source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feature code are inserted into the HDF5 tool code but is compiled in only if it is configured in.</a:t>
            </a:r>
          </a:p>
          <a:p>
            <a:r>
              <a:rPr lang="en-US" dirty="0" smtClean="0"/>
              <a:t>Implementation Cost:</a:t>
            </a:r>
          </a:p>
          <a:p>
            <a:pPr lvl="1"/>
            <a:r>
              <a:rPr lang="en-US" dirty="0" smtClean="0"/>
              <a:t>HDF5: initial implementation.</a:t>
            </a:r>
          </a:p>
          <a:p>
            <a:pPr lvl="1"/>
            <a:r>
              <a:rPr lang="en-US" dirty="0" smtClean="0"/>
              <a:t>Optional feature: initial implementation</a:t>
            </a:r>
          </a:p>
          <a:p>
            <a:r>
              <a:rPr lang="en-US" dirty="0" smtClean="0"/>
              <a:t>Maintenance Cost:</a:t>
            </a:r>
          </a:p>
          <a:p>
            <a:pPr lvl="1"/>
            <a:r>
              <a:rPr lang="en-US" dirty="0" smtClean="0"/>
              <a:t>HDF5: high; shots up when more optional features are added</a:t>
            </a:r>
          </a:p>
          <a:p>
            <a:pPr lvl="1"/>
            <a:r>
              <a:rPr lang="en-US" dirty="0" smtClean="0"/>
              <a:t>Optional feature: lower since there is better coordination between the HDF5 and optional feature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supported:</a:t>
            </a:r>
          </a:p>
          <a:p>
            <a:pPr lvl="1"/>
            <a:r>
              <a:rPr lang="en-US" dirty="0" smtClean="0"/>
              <a:t>No privacy since HDF5 source is public.</a:t>
            </a:r>
          </a:p>
          <a:p>
            <a:pPr lvl="1"/>
            <a:r>
              <a:rPr lang="en-US" dirty="0" smtClean="0"/>
              <a:t>HDF5 tools size:</a:t>
            </a:r>
          </a:p>
          <a:p>
            <a:pPr lvl="2"/>
            <a:r>
              <a:rPr lang="en-US" dirty="0" smtClean="0"/>
              <a:t>Source: swell up</a:t>
            </a:r>
          </a:p>
          <a:p>
            <a:pPr lvl="2"/>
            <a:r>
              <a:rPr lang="en-US" dirty="0" smtClean="0"/>
              <a:t>Binary: lean</a:t>
            </a:r>
          </a:p>
          <a:p>
            <a:pPr lvl="1"/>
            <a:r>
              <a:rPr lang="en-US" dirty="0" smtClean="0"/>
              <a:t>Future extensions: hard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3: External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interface of optional feature defined</a:t>
            </a:r>
          </a:p>
          <a:p>
            <a:r>
              <a:rPr lang="en-US" dirty="0" smtClean="0"/>
              <a:t>HDF5 tool modified to call the optional feature if configured in</a:t>
            </a:r>
          </a:p>
          <a:p>
            <a:r>
              <a:rPr lang="en-US" dirty="0" smtClean="0"/>
              <a:t>Optional Feature coded as an external library similar to </a:t>
            </a:r>
            <a:r>
              <a:rPr lang="en-US" dirty="0" err="1" smtClean="0"/>
              <a:t>szip</a:t>
            </a:r>
            <a:r>
              <a:rPr lang="en-US" dirty="0" smtClean="0"/>
              <a:t> library calls</a:t>
            </a:r>
          </a:p>
          <a:p>
            <a:r>
              <a:rPr lang="en-US" dirty="0" smtClean="0"/>
              <a:t>Implementation Cost:</a:t>
            </a:r>
          </a:p>
          <a:p>
            <a:pPr lvl="1"/>
            <a:r>
              <a:rPr lang="en-US" dirty="0" smtClean="0"/>
              <a:t>HDF5: higher</a:t>
            </a:r>
          </a:p>
          <a:p>
            <a:pPr lvl="1"/>
            <a:r>
              <a:rPr lang="en-US" dirty="0" smtClean="0"/>
              <a:t>Optional feature: initial implementation</a:t>
            </a:r>
          </a:p>
          <a:p>
            <a:r>
              <a:rPr lang="en-US" dirty="0" smtClean="0"/>
              <a:t>Maintenance Cost:</a:t>
            </a:r>
          </a:p>
          <a:p>
            <a:pPr lvl="1"/>
            <a:r>
              <a:rPr lang="en-US" dirty="0" smtClean="0"/>
              <a:t>HDF5: none</a:t>
            </a:r>
          </a:p>
          <a:p>
            <a:pPr lvl="1"/>
            <a:r>
              <a:rPr lang="en-US" dirty="0" smtClean="0"/>
              <a:t>Optional feature: lower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supported:</a:t>
            </a:r>
          </a:p>
          <a:p>
            <a:pPr lvl="1"/>
            <a:r>
              <a:rPr lang="en-US" dirty="0" smtClean="0"/>
              <a:t>Privacy maintained.</a:t>
            </a:r>
          </a:p>
          <a:p>
            <a:pPr lvl="1"/>
            <a:r>
              <a:rPr lang="en-US" dirty="0" smtClean="0"/>
              <a:t>Lean size of the official HDF5 tool, both source and binary</a:t>
            </a:r>
          </a:p>
          <a:p>
            <a:pPr lvl="1"/>
            <a:r>
              <a:rPr lang="en-US" dirty="0" smtClean="0"/>
              <a:t>Future extensions: possible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6,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GMQS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Presentation on product or service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3703</TotalTime>
  <Words>722</Words>
  <Application>Microsoft Office PowerPoint</Application>
  <PresentationFormat>On-screen Show (4:3)</PresentationFormat>
  <Paragraphs>166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 on product or service</vt:lpstr>
      <vt:lpstr>Optional Feature Support in HDF5 Tools </vt:lpstr>
      <vt:lpstr>Problem Description</vt:lpstr>
      <vt:lpstr>Criteria of Possible Solutions</vt:lpstr>
      <vt:lpstr>Solution 1:Individual Source Branch</vt:lpstr>
      <vt:lpstr>Solution 1 (cont.)</vt:lpstr>
      <vt:lpstr>Solution 2:Individual Source Branch</vt:lpstr>
      <vt:lpstr>Solution 2 (cont.)</vt:lpstr>
      <vt:lpstr>Solution 3: External Library</vt:lpstr>
      <vt:lpstr>Solution 3 (cont.)</vt:lpstr>
      <vt:lpstr>Solution 3 H5dump Quality Flag Example</vt:lpstr>
      <vt:lpstr>Solution 4: Registered Pluggins</vt:lpstr>
      <vt:lpstr>Solution 4: (cont.)</vt:lpstr>
      <vt:lpstr>Solution 4 H5dump Functions Example</vt:lpstr>
      <vt:lpstr>Summary of costs</vt:lpstr>
      <vt:lpstr>Questions?</vt:lpstr>
    </vt:vector>
  </TitlesOfParts>
  <Company>NCSA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HDF5</dc:title>
  <dc:creator>The HDF Group</dc:creator>
  <cp:keywords>HDF5 Tutorial Part 4</cp:keywords>
  <cp:lastModifiedBy>Albert Cheng</cp:lastModifiedBy>
  <cp:revision>275</cp:revision>
  <cp:lastPrinted>2008-08-30T22:42:34Z</cp:lastPrinted>
  <dcterms:created xsi:type="dcterms:W3CDTF">2009-02-11T16:34:28Z</dcterms:created>
  <dcterms:modified xsi:type="dcterms:W3CDTF">2010-04-06T15:34:50Z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