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382" r:id="rId2"/>
    <p:sldId id="520" r:id="rId3"/>
    <p:sldId id="374" r:id="rId4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5pPr>
    <a:lvl6pPr marL="22860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6pPr>
    <a:lvl7pPr marL="27432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7pPr>
    <a:lvl8pPr marL="32004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8pPr>
    <a:lvl9pPr marL="36576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dy Horton" initials="R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F86"/>
    <a:srgbClr val="52585F"/>
    <a:srgbClr val="70BF41"/>
    <a:srgbClr val="175DA1"/>
    <a:srgbClr val="95B1D6"/>
    <a:srgbClr val="008ABD"/>
    <a:srgbClr val="77AC3F"/>
    <a:srgbClr val="860101"/>
    <a:srgbClr val="FF410C"/>
    <a:srgbClr val="FF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0" autoAdjust="0"/>
    <p:restoredTop sz="85374" autoAdjust="0"/>
  </p:normalViewPr>
  <p:slideViewPr>
    <p:cSldViewPr>
      <p:cViewPr varScale="1">
        <p:scale>
          <a:sx n="54" d="100"/>
          <a:sy n="54" d="100"/>
        </p:scale>
        <p:origin x="186" y="28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-4878"/>
    </p:cViewPr>
  </p:sorter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8784-CC5D-BF49-8A7B-3275ED0042D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3310-CC2C-F744-AAC3-553C17C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en-US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en-US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en-US" noProof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02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MS PGothic" panose="020B0600070205080204" pitchFamily="34" charset="-128"/>
        <a:cs typeface="Helvetica Neue" charset="0"/>
        <a:sym typeface="Helvetica Neue" pitchFamily="1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You may want to remove the Proprietary and Confidential line. You can also talk to Jo about whether you should add a copyright message here as well. The material is copyrighted without putting the text in there, so it’s not a big deal. </a:t>
            </a:r>
          </a:p>
        </p:txBody>
      </p:sp>
    </p:spTree>
    <p:extLst>
      <p:ext uri="{BB962C8B-B14F-4D97-AF65-F5344CB8AC3E}">
        <p14:creationId xmlns:p14="http://schemas.microsoft.com/office/powerpoint/2010/main" val="227906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8">
            <a:extLst>
              <a:ext uri="{FF2B5EF4-FFF2-40B4-BE49-F238E27FC236}">
                <a16:creationId xmlns:a16="http://schemas.microsoft.com/office/drawing/2014/main" id="{3021390C-9F69-489B-91B7-4354E7D1E9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89100" y="1347788"/>
            <a:ext cx="170561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endParaRPr lang="en-US" altLang="en-US" dirty="0">
              <a:sym typeface="Helvetica Light" pitchFamily="1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05770CC2-CF8C-4994-A2CF-0ACEBC6933B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1689100" y="3276600"/>
            <a:ext cx="210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dirty="0">
                <a:sym typeface="Helvetica Light" pitchFamily="1" charset="0"/>
              </a:rPr>
              <a:t>Acknowledgement - Please talk to Jo to get appropriate language for your project!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0FC38-6794-44C2-96BE-DA83F9B7209C}"/>
              </a:ext>
            </a:extLst>
          </p:cNvPr>
          <p:cNvSpPr>
            <a:spLocks noGrp="1"/>
          </p:cNvSpPr>
          <p:nvPr>
            <p:ph idx="10" hasCustomPrompt="1"/>
          </p:nvPr>
        </p:nvSpPr>
        <p:spPr bwMode="auto">
          <a:xfrm>
            <a:off x="1689100" y="8001000"/>
            <a:ext cx="2100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altLang="en-US" dirty="0">
                <a:sym typeface="Helvetica Light" pitchFamily="1" charset="0"/>
              </a:rPr>
              <a:t>Fine print can go here. </a:t>
            </a:r>
          </a:p>
        </p:txBody>
      </p:sp>
    </p:spTree>
    <p:extLst>
      <p:ext uri="{BB962C8B-B14F-4D97-AF65-F5344CB8AC3E}">
        <p14:creationId xmlns:p14="http://schemas.microsoft.com/office/powerpoint/2010/main" val="1240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75" y="1967163"/>
            <a:ext cx="8464045" cy="15666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pasted-image.pdf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70625"/>
            <a:ext cx="24079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35075" y="3962400"/>
            <a:ext cx="8464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="0"/>
            </a:lvl1pPr>
          </a:lstStyle>
          <a:p>
            <a:pPr lvl="0"/>
            <a:r>
              <a:rPr lang="vi-VN" dirty="0"/>
              <a:t>Presentation date</a:t>
            </a:r>
            <a:endParaRPr lang="en-US" dirty="0"/>
          </a:p>
        </p:txBody>
      </p:sp>
      <p:sp>
        <p:nvSpPr>
          <p:cNvPr id="18" name="Line 2"/>
          <p:cNvSpPr>
            <a:spLocks noChangeShapeType="1"/>
          </p:cNvSpPr>
          <p:nvPr userDrawn="1"/>
        </p:nvSpPr>
        <p:spPr bwMode="auto">
          <a:xfrm flipV="1">
            <a:off x="304800" y="6096000"/>
            <a:ext cx="23926800" cy="98425"/>
          </a:xfrm>
          <a:prstGeom prst="line">
            <a:avLst/>
          </a:prstGeom>
          <a:noFill/>
          <a:ln w="50800">
            <a:solidFill>
              <a:srgbClr val="00245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4D679B-40E5-824E-98CA-A21074C3B6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0150" y="10345615"/>
            <a:ext cx="4782193" cy="2125419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AF2C4E-4A21-4062-B974-4E4A89463271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04800" cy="13716000"/>
          </a:xfrm>
          <a:prstGeom prst="rect">
            <a:avLst/>
          </a:prstGeom>
          <a:solidFill>
            <a:srgbClr val="70B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1E46B-01AB-40FE-A445-F63F36A55824}"/>
              </a:ext>
            </a:extLst>
          </p:cNvPr>
          <p:cNvSpPr>
            <a:spLocks/>
          </p:cNvSpPr>
          <p:nvPr userDrawn="1"/>
        </p:nvSpPr>
        <p:spPr bwMode="auto">
          <a:xfrm>
            <a:off x="24079200" y="0"/>
            <a:ext cx="304800" cy="13716000"/>
          </a:xfrm>
          <a:prstGeom prst="rect">
            <a:avLst/>
          </a:prstGeom>
          <a:solidFill>
            <a:srgbClr val="70B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>
              <a:solidFill>
                <a:srgbClr val="FFFFFF"/>
              </a:solidFill>
            </a:endParaRP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7234265-67FA-48A5-9663-5B55C3A46D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69383" y="11357737"/>
            <a:ext cx="8464550" cy="91440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vi-VN" dirty="0"/>
              <a:t>Presentation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1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-Light">
    <p:bg>
      <p:bgPr>
        <a:solidFill>
          <a:srgbClr val="154F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692" y="6076122"/>
            <a:ext cx="21031200" cy="115252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70BF4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2814" y="7248525"/>
            <a:ext cx="21031200" cy="904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02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-Dark">
    <p:bg>
      <p:bgPr>
        <a:solidFill>
          <a:srgbClr val="002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72692" y="6076122"/>
            <a:ext cx="21031200" cy="115252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70BF4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652814" y="7248525"/>
            <a:ext cx="21031200" cy="904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662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solidFill>
          <a:srgbClr val="154F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2692" y="6076122"/>
            <a:ext cx="21031200" cy="115252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70BF41"/>
                </a:solidFill>
              </a:defRPr>
            </a:lvl1pPr>
          </a:lstStyle>
          <a:p>
            <a:r>
              <a:rPr lang="en-US" dirty="0"/>
              <a:t>Type Thank you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52814" y="7248525"/>
            <a:ext cx="21031200" cy="904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Maybe Questions and Comments</a:t>
            </a:r>
            <a:endParaRPr lang="vi-VN" dirty="0"/>
          </a:p>
        </p:txBody>
      </p:sp>
      <p:pic>
        <p:nvPicPr>
          <p:cNvPr id="6" name="Picture 5" descr="pasted-image.pdf">
            <a:extLst>
              <a:ext uri="{FF2B5EF4-FFF2-40B4-BE49-F238E27FC236}">
                <a16:creationId xmlns:a16="http://schemas.microsoft.com/office/drawing/2014/main" id="{C15AB84C-9267-4737-BD7C-736EAF6825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3400"/>
            <a:ext cx="24384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31C7C6C-9273-4130-A4DE-878AFE80415C}"/>
              </a:ext>
            </a:extLst>
          </p:cNvPr>
          <p:cNvSpPr>
            <a:spLocks/>
          </p:cNvSpPr>
          <p:nvPr userDrawn="1"/>
        </p:nvSpPr>
        <p:spPr bwMode="auto">
          <a:xfrm>
            <a:off x="6212681" y="12649200"/>
            <a:ext cx="11958638" cy="406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9pPr>
          </a:lstStyle>
          <a:p>
            <a:pPr algn="ctr" eaLnBrk="1"/>
            <a:r>
              <a:rPr lang="en-US" altLang="en-US" sz="2000" dirty="0">
                <a:solidFill>
                  <a:srgbClr val="95B1D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Proprietary and Confidential. © 2016, The HDF Group.</a:t>
            </a:r>
          </a:p>
        </p:txBody>
      </p:sp>
    </p:spTree>
    <p:extLst>
      <p:ext uri="{BB962C8B-B14F-4D97-AF65-F5344CB8AC3E}">
        <p14:creationId xmlns:p14="http://schemas.microsoft.com/office/powerpoint/2010/main" val="40263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 bwMode="auto">
          <a:xfrm>
            <a:off x="1689100" y="1347788"/>
            <a:ext cx="170561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Helvetica Light" pitchFamily="1" charset="0"/>
              </a:rPr>
              <a:t>Click to edit Master title style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body" idx="1"/>
          </p:nvPr>
        </p:nvSpPr>
        <p:spPr bwMode="auto">
          <a:xfrm>
            <a:off x="1689100" y="3276600"/>
            <a:ext cx="21005800" cy="916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Helvetica Light" pitchFamily="1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Helvetica Light" pitchFamily="1" charset="0"/>
              </a:rPr>
              <a:t>Second level</a:t>
            </a:r>
          </a:p>
          <a:p>
            <a:pPr lvl="2"/>
            <a:r>
              <a:rPr lang="en-US" altLang="en-US" dirty="0">
                <a:sym typeface="Helvetica Light" pitchFamily="1" charset="0"/>
              </a:rPr>
              <a:t>Third level</a:t>
            </a:r>
          </a:p>
          <a:p>
            <a:pPr lvl="3"/>
            <a:r>
              <a:rPr lang="en-US" altLang="en-US" dirty="0">
                <a:sym typeface="Helvetica Light" pitchFamily="1" charset="0"/>
              </a:rPr>
              <a:t>Fourth level</a:t>
            </a:r>
          </a:p>
          <a:p>
            <a:pPr lvl="4"/>
            <a:r>
              <a:rPr lang="en-US" altLang="en-US" dirty="0">
                <a:sym typeface="Helvetica Light" pitchFamily="1" charset="0"/>
              </a:rPr>
              <a:t>Fifth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9CE58E4-190D-4D9B-B107-E0B40837F63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997360" y="928588"/>
            <a:ext cx="3522317" cy="15654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05E218-69D3-4295-A00E-CB8BFED386AF}"/>
              </a:ext>
            </a:extLst>
          </p:cNvPr>
          <p:cNvSpPr/>
          <p:nvPr userDrawn="1"/>
        </p:nvSpPr>
        <p:spPr>
          <a:xfrm>
            <a:off x="598899" y="12851110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5EEBFCD-CF01-4BD7-BBAA-04F4E7F7A502}" type="slidenum"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9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8" r:id="rId2"/>
    <p:sldLayoutId id="2147483651" r:id="rId3"/>
    <p:sldLayoutId id="2147483649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154F86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463550" indent="-4635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tabLst/>
        <a:defRPr sz="50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1pPr>
      <a:lvl2pPr marL="91440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40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2pPr>
      <a:lvl3pPr marL="137795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36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3pPr>
      <a:lvl4pPr marL="182880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32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4pPr>
      <a:lvl5pPr marL="229235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4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C722-1AE3-4D57-BABB-6EEA8C62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1967163"/>
            <a:ext cx="12934308" cy="1566612"/>
          </a:xfrm>
        </p:spPr>
        <p:txBody>
          <a:bodyPr/>
          <a:lstStyle/>
          <a:p>
            <a:r>
              <a:rPr lang="en-US" dirty="0"/>
              <a:t>TUTORIAL</a:t>
            </a:r>
            <a:br>
              <a:rPr lang="en-US" dirty="0"/>
            </a:br>
            <a:r>
              <a:rPr lang="en-US" dirty="0"/>
              <a:t>Virtual Object Layer (VOL)</a:t>
            </a:r>
            <a:br>
              <a:rPr lang="en-US" dirty="0"/>
            </a:br>
            <a:r>
              <a:rPr lang="en-US" dirty="0"/>
              <a:t>Connector Construction Basics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062308-CCD0-4368-BCB1-94C3FC5EB2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February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F0C24-47A6-4F36-AAEA-FD789B3471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Dana Robinson</a:t>
            </a:r>
          </a:p>
          <a:p>
            <a:r>
              <a:rPr lang="en-US" dirty="0"/>
              <a:t>The HDF Group</a:t>
            </a:r>
          </a:p>
        </p:txBody>
      </p:sp>
    </p:spTree>
    <p:extLst>
      <p:ext uri="{BB962C8B-B14F-4D97-AF65-F5344CB8AC3E}">
        <p14:creationId xmlns:p14="http://schemas.microsoft.com/office/powerpoint/2010/main" val="3705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0509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692" y="7228647"/>
            <a:ext cx="21031200" cy="904875"/>
          </a:xfrm>
        </p:spPr>
        <p:txBody>
          <a:bodyPr/>
          <a:lstStyle/>
          <a:p>
            <a:r>
              <a:rPr lang="en-US" dirty="0"/>
              <a:t>Questions &amp; Comments?</a:t>
            </a:r>
          </a:p>
        </p:txBody>
      </p:sp>
      <p:pic>
        <p:nvPicPr>
          <p:cNvPr id="4" name="Picture 3" descr="pasted-image.pdf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3400"/>
            <a:ext cx="24384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/>
          </p:cNvSpPr>
          <p:nvPr/>
        </p:nvSpPr>
        <p:spPr bwMode="auto">
          <a:xfrm>
            <a:off x="6212681" y="12649200"/>
            <a:ext cx="11958638" cy="406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9pPr>
          </a:lstStyle>
          <a:p>
            <a:pPr algn="ctr" eaLnBrk="1"/>
            <a:r>
              <a:rPr lang="en-US" altLang="en-US" sz="2000" dirty="0">
                <a:solidFill>
                  <a:srgbClr val="95B1D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© 2022, The HDF Group.</a:t>
            </a:r>
          </a:p>
        </p:txBody>
      </p:sp>
    </p:spTree>
    <p:extLst>
      <p:ext uri="{BB962C8B-B14F-4D97-AF65-F5344CB8AC3E}">
        <p14:creationId xmlns:p14="http://schemas.microsoft.com/office/powerpoint/2010/main" val="3158149652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33515</TotalTime>
  <Words>83</Words>
  <Application>Microsoft Office PowerPoint</Application>
  <PresentationFormat>Custom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 Light</vt:lpstr>
      <vt:lpstr>Helvetica Neue</vt:lpstr>
      <vt:lpstr>Arial</vt:lpstr>
      <vt:lpstr>Helvetica</vt:lpstr>
      <vt:lpstr>Basic</vt:lpstr>
      <vt:lpstr>TUTORIAL Virtual Object Layer (VOL) Connector Construction Basics</vt:lpstr>
      <vt:lpstr>Placeholder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HDF Group for Financial Services</dc:title>
  <dc:creator>Microsoft Office User</dc:creator>
  <cp:lastModifiedBy>Dana Robinson</cp:lastModifiedBy>
  <cp:revision>339</cp:revision>
  <dcterms:created xsi:type="dcterms:W3CDTF">2016-09-20T20:57:26Z</dcterms:created>
  <dcterms:modified xsi:type="dcterms:W3CDTF">2022-02-24T15:04:45Z</dcterms:modified>
</cp:coreProperties>
</file>