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Alfa Slab On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C393AC-AE22-4E08-A712-01A2227A124C}">
  <a:tblStyle styleId="{9EC393AC-AE22-4E08-A712-01A2227A12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AlfaSlabOne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9ebed9d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9ebed9d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a0e4b44cb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a0e4b44cb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a0e4b44cb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a0e4b44cb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9ebed9de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9ebed9de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9ebed9de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9ebed9de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Zoekt doelgericht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Goed in vinden van gelijke varianties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Door de 7 zendertypen is het vinden van een oplossing vrijwel altijd mogelijk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Nadeel</a:t>
            </a:r>
            <a:endParaRPr sz="1000" u="sng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Kan niet goed de minimale oplossing vinden in het geval van meerdere oplossingen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9ebed9de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9ebed9de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9ebed9de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9ebed9de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9ebed9de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9ebed9de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9ebed9de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9ebed9de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a0e4b44cb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a0e4b44cb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9ff78d9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9ff78d9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Depthfirst cost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ebed9de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ebed9de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9ff78d9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9ff78d9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9ff78d9d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9ff78d9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9ff78d9d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9ff78d9d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9ebed9de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9ebed9de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ebed9de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ebed9de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ebed9de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ebed9de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a0e4b44cb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a0e4b44cb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a0e4b44c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a0e4b44c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a0e4b44cb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a0e4b44cb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bed9de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bed9de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a0e4b44c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a0e4b44c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Radio Russia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TEAM 101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Amber Nobel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Gijs Beerens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Jan Peters</a:t>
            </a:r>
            <a:endParaRPr/>
          </a:p>
        </p:txBody>
      </p:sp>
      <p:pic>
        <p:nvPicPr>
          <p:cNvPr id="103" name="Google Shape;103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62425" y="3234412"/>
            <a:ext cx="1458789" cy="14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021225" y="2810625"/>
            <a:ext cx="1458789" cy="14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914700" y="3580238"/>
            <a:ext cx="1458788" cy="14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10725" y="83227"/>
            <a:ext cx="1021425" cy="101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075676" y="-108124"/>
            <a:ext cx="1593700" cy="1577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76300" y="925679"/>
            <a:ext cx="985500" cy="9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373500" y="304813"/>
            <a:ext cx="1458788" cy="14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230452" y="2292002"/>
            <a:ext cx="1707550" cy="16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100475" y="208116"/>
            <a:ext cx="1341350" cy="1327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538250" y="83225"/>
            <a:ext cx="1458800" cy="144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025100" y="390001"/>
            <a:ext cx="1229525" cy="12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161801" y="2387876"/>
            <a:ext cx="855298" cy="8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806575" y="3807163"/>
            <a:ext cx="1229525" cy="12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State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 functions: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Maximale omvang clusters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Oekraïne: 3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Verenigde Staten: 4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Rusland: 3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China: 3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/>
        </p:nvSpPr>
        <p:spPr>
          <a:xfrm>
            <a:off x="4475350" y="1623300"/>
            <a:ext cx="4158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Gemiddeld aantal buren per province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Oekraïne: 4.25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Verenigde Staten: 4.4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Rusland: 4.5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China: 3.9</a:t>
            </a:r>
            <a:endParaRPr/>
          </a:p>
        </p:txBody>
      </p:sp>
      <p:pic>
        <p:nvPicPr>
          <p:cNvPr id="285" name="Google Shape;285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52425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07025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92750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39525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86300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33075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79850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26625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73400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20175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12100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58875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05650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52425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99200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45975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State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/>
              <a:t>Objective functions: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Kosten onder relaxte constraints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Upper (duurste zender in elke provincie):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Oekraïne: 1392 Verenigde Staten: 2900 Rusland: 4698 China: 1972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Lower (goedkoopste zender in elke provincie):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Oekraïne: 72 Verenigde Staten: 150 Rusland: 243 China: 102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Greedy/Constructive/Iterative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Constructive</a:t>
            </a:r>
            <a:r>
              <a:rPr lang="en-GB"/>
              <a:t> - Depth First</a:t>
            </a:r>
            <a:endParaRPr/>
          </a:p>
        </p:txBody>
      </p:sp>
      <p:sp>
        <p:nvSpPr>
          <p:cNvPr id="317" name="Google Shape;31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br>
              <a:rPr lang="en-GB"/>
            </a:br>
            <a:r>
              <a:rPr lang="en-GB"/>
              <a:t>Neemt provincies als nodes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Zoekt doelgericht naar gelijke varianties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Of plaatst zenders met lage kosten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3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7"/>
          <p:cNvPicPr preferRelativeResize="0"/>
          <p:nvPr/>
        </p:nvPicPr>
        <p:blipFill rotWithShape="1">
          <a:blip r:embed="rId4">
            <a:alphaModFix/>
          </a:blip>
          <a:srcRect b="0" l="51259" r="0" t="0"/>
          <a:stretch/>
        </p:blipFill>
        <p:spPr>
          <a:xfrm>
            <a:off x="4718656" y="1468000"/>
            <a:ext cx="3624794" cy="31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Greedy - Welsh Powell</a:t>
            </a:r>
            <a:endParaRPr/>
          </a:p>
        </p:txBody>
      </p:sp>
      <p:sp>
        <p:nvSpPr>
          <p:cNvPr id="340" name="Google Shape;34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3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8"/>
          <p:cNvSpPr/>
          <p:nvPr/>
        </p:nvSpPr>
        <p:spPr>
          <a:xfrm>
            <a:off x="4253855" y="2883138"/>
            <a:ext cx="636300" cy="41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100" y="1152487"/>
            <a:ext cx="2441525" cy="3877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38"/>
          <p:cNvGraphicFramePr/>
          <p:nvPr/>
        </p:nvGraphicFramePr>
        <p:xfrm>
          <a:off x="6091400" y="656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{9EC393AC-AE22-4E08-A712-01A2227A124C}</a:tableStyleId>
              </a:tblPr>
              <a:tblGrid>
                <a:gridCol w="910275"/>
                <a:gridCol w="769625"/>
              </a:tblGrid>
              <a:tr h="38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Provincie</a:t>
                      </a:r>
                      <a:endParaRPr b="1"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Verbindingen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360" name="Google Shape;360;p38"/>
          <p:cNvSpPr/>
          <p:nvPr/>
        </p:nvSpPr>
        <p:spPr>
          <a:xfrm>
            <a:off x="7933200" y="1210800"/>
            <a:ext cx="179700" cy="193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7933200" y="1597675"/>
            <a:ext cx="179700" cy="193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7933200" y="4303300"/>
            <a:ext cx="179700" cy="193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7933200" y="1984550"/>
            <a:ext cx="179700" cy="193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39"/>
          <p:cNvPicPr preferRelativeResize="0"/>
          <p:nvPr/>
        </p:nvPicPr>
        <p:blipFill rotWithShape="1">
          <a:blip r:embed="rId3">
            <a:alphaModFix/>
          </a:blip>
          <a:srcRect b="0" l="3651" r="0" t="4131"/>
          <a:stretch/>
        </p:blipFill>
        <p:spPr>
          <a:xfrm>
            <a:off x="4319713" y="2394925"/>
            <a:ext cx="6167100" cy="27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Iterative</a:t>
            </a:r>
            <a:r>
              <a:rPr lang="en-GB"/>
              <a:t> - Hill Climber</a:t>
            </a:r>
            <a:endParaRPr/>
          </a:p>
        </p:txBody>
      </p:sp>
      <p:sp>
        <p:nvSpPr>
          <p:cNvPr id="370" name="Google Shape;37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Gebruikt een uitkomst met zenders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Mag N keer de kaart bekijken en veranderingen doorvoeren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Functie herhaald bij vinden betere uitkomst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Stopt als geen betere toestand wordt gevonden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39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9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9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9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9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9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9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9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9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9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9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9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9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9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9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9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Resultaten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Vier zender oplossing VS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5853" y="1152475"/>
            <a:ext cx="4192275" cy="391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Voordeligste kostenschema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Depth-first 100.000 iteraties gedraaid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In élke uitkomst voor elk land was kostenschema 2 het voordeligst!</a:t>
            </a:r>
            <a:endParaRPr/>
          </a:p>
        </p:txBody>
      </p:sp>
      <p:pic>
        <p:nvPicPr>
          <p:cNvPr id="421" name="Google Shape;421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Depth First - costs (USA)</a:t>
            </a:r>
            <a:endParaRPr/>
          </a:p>
        </p:txBody>
      </p:sp>
      <p:sp>
        <p:nvSpPr>
          <p:cNvPr id="442" name="Google Shape;44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75" y="1152474"/>
            <a:ext cx="7456299" cy="3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Inhoud</a:t>
            </a:r>
            <a:endParaRPr/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Radio Russia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Statespace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Methods / Algoritmes 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Greedy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Constructive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Iterative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Resultaten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Vergelijking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Conclusie</a:t>
            </a:r>
            <a:endParaRPr sz="2000"/>
          </a:p>
        </p:txBody>
      </p:sp>
      <p:pic>
        <p:nvPicPr>
          <p:cNvPr id="122" name="Google Shape;122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Depth First - standard deviation </a:t>
            </a:r>
            <a:r>
              <a:rPr lang="en-GB"/>
              <a:t>(USA)</a:t>
            </a:r>
            <a:endParaRPr/>
          </a:p>
        </p:txBody>
      </p:sp>
      <p:sp>
        <p:nvSpPr>
          <p:cNvPr id="449" name="Google Shape;44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00" y="1152477"/>
            <a:ext cx="7004224" cy="37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Welsh Powell - costs </a:t>
            </a:r>
            <a:r>
              <a:rPr lang="en-GB"/>
              <a:t>(USA)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050" y="1152475"/>
            <a:ext cx="6187726" cy="37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Welsh Powell - advanced costs (USA)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4" name="Google Shape;4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50" y="1152475"/>
            <a:ext cx="6145575" cy="3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Radio Russia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Radio Russia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Elementen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Landen: Oekraïne, VS, China en Rusland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Zenders: “A” t/m “G” met eigen kosten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Vier kostenschema’s voor zenders.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/>
            </a:b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Datastructuur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5250" y="1152475"/>
            <a:ext cx="2725400" cy="3160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9"/>
          <p:cNvGraphicFramePr/>
          <p:nvPr/>
        </p:nvGraphicFramePr>
        <p:xfrm>
          <a:off x="463713" y="141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{9EC393AC-AE22-4E08-A712-01A2227A124C}</a:tableStyleId>
              </a:tblPr>
              <a:tblGrid>
                <a:gridCol w="1224875"/>
                <a:gridCol w="4138225"/>
              </a:tblGrid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Provincie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Buren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Noord-Holland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Zuid-Holland, Utrecht, Flevoland, Friesland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Zuid-Holland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Noord-Holland, Zeeland, Utrecht, Gelderland, Noord-Brabant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Zeeland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Zuid-Holland, Noord-Brabant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Groningen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Friesland, Drenthe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Friesland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Flevoland, Overijssel, Drenthe, Groningen, Noord-Holland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Drenthe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Groningen, Friesland, Overijssel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Gelderland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Overijssel, Flevoland, Utrecht, Limburg, Noord-Brabant, Zuid-Holland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Utrecht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Noord-Holland, Zuid-Holland, Gelderland, Flevoland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Noord-Brabant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Zeeland, Zuid-Holland, Gelderland, Limburg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Limburg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Gelderland, Noord-Brabant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Flevoland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Noord-Holland, Utrecht, Gelderland, Overijssel, Friesland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Overijssel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Drenthe, Friesland, Flevoland, Gelderland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Radio Russia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/>
              <a:t>Opdracht: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Plaats in elk land in alle provincies een zendertype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	</a:t>
            </a:r>
            <a:r>
              <a:rPr i="1" lang="en-GB"/>
              <a:t>Onderdelen: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Gebruik zo min mogelijk zendertypes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Zendergebruik zo gelijk mogelijk verdeeld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Minimaliseer de totale kosten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Kijk per land wat het voordeligste kostenschema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Beperking: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Aan elkaar grenzende provincies mogen niet dezelfde zender hebben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1400" y="2525676"/>
            <a:ext cx="2684475" cy="17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Radio Russia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Advanced: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Elke zender wordt bij het volgende gebruik 10% goedkoper.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→ Vind de goedkoopste oplossing</a:t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space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Onder relaxte constraints (buren mogen gelijke zenders hebben)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Aantal zenders tot de macht aantal provincies: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Oekraïne: 7 ^ 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Rusland: 7 ^ 82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VS: 7 ^ 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China: 32^7</a:t>
            </a:r>
            <a:br>
              <a:rPr lang="en-GB"/>
            </a:br>
            <a:endParaRPr/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800" y="2713176"/>
            <a:ext cx="2460925" cy="15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State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311700" y="1155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 functions: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Minimaal benodigd aantal zenders bepaald door twee zaken: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Maximaal gelijktijdig aan elkaar grenzende provincies (clusters)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Gemiddeld aantal buren per provincie (bron: vierkleurenstelling)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→ volgens vierkleurenstelling nooit meer dan vier kleuren/zenders nodig!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52425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07025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92750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39525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86300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33075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79850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26625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73400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20175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12100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58875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05650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52425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99200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459750" y="7945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