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</p:sldIdLst>
  <p:sldSz cy="5143500" cx="9144000"/>
  <p:notesSz cx="6858000" cy="9144000"/>
  <p:embeddedFontLst>
    <p:embeddedFont>
      <p:font typeface="Proxima Nova"/>
      <p:regular r:id="rId66"/>
      <p:bold r:id="rId67"/>
      <p:italic r:id="rId68"/>
      <p:boldItalic r:id="rId69"/>
    </p:embeddedFont>
    <p:embeddedFont>
      <p:font typeface="Alfa Slab One"/>
      <p:regular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FBE4AB7-C301-46FF-BF50-071A17FE8A78}">
  <a:tblStyle styleId="{BFBE4AB7-C301-46FF-BF50-071A17FE8A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0" Type="http://schemas.openxmlformats.org/officeDocument/2006/relationships/font" Target="fonts/AlfaSlabOne-regular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ProximaNova-regular.fntdata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font" Target="fonts/ProximaNova-italic.fntdata"/><Relationship Id="rId23" Type="http://schemas.openxmlformats.org/officeDocument/2006/relationships/slide" Target="slides/slide17.xml"/><Relationship Id="rId67" Type="http://schemas.openxmlformats.org/officeDocument/2006/relationships/font" Target="fonts/ProximaNova-bold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ProximaNova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9ebed9d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9ebed9d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a2bd1fbd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a2bd1fbd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a2bd1fbd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a2bd1fbd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a2bd1fbd2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a2bd1fbd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9ebed9de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9ebed9de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9ebed9de4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9ebed9de4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9ebed9de4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9ebed9de4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4a2bd1fbd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4a2bd1fbd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4a2bd1fbd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4a2bd1fbd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4a2bd1fbd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4a2bd1fbd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49ebed9de4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49ebed9de4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Zoekt doelgericht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Goed in vinden van gelijke varianties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Door de 7 zendertypen is het vinden van een oplossing vrijwel altijd mogelijk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Nadeel</a:t>
            </a:r>
            <a:endParaRPr sz="1000" u="sng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Kan niet goed de minimale oplossing vinden in het geval van meerdere oplossingen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9ebed9de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9ebed9de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49ebed9de4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49ebed9de4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4a0e4b44cb_2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4a0e4b44cb_2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49ebed9de4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49ebed9de4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4a2bd1fbd2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4a2bd1fbd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4a2bd1fbd2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4a2bd1fbd2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4a2bd1fbd2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4a2bd1fbd2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4a2bd1fbd2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4a2bd1fbd2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49ebed9de4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49ebed9de4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4a2bd1fbd2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4a2bd1fbd2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4a2bd1fbd2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4a2bd1fbd2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9ebed9de4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9ebed9de4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4a2bd1fbd2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4a2bd1fbd2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4a2bd1fbd2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4a2bd1fbd2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4a2bd1fbd2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4a2bd1fbd2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4a2bd1fbd2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4a2bd1fbd2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4a2bd1fbd2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4a2bd1fbd2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4a2bd1fbd2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4a2bd1fbd2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4a2bd1fbd2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4a2bd1fbd2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4a2bd1fbd2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4a2bd1fbd2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4a2bd1fbd2_2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4a2bd1fbd2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4a2bd1fbd2_2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4a2bd1fbd2_2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9ebed9de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9ebed9de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4a2bd1fbd2_2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4a2bd1fbd2_2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4a2bd1fbd2_2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4a2bd1fbd2_2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4a2bd1fbd2_2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4a2bd1fbd2_2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4a2bd1fbd2_2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4a2bd1fbd2_2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4a2bd1fbd2_2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4a2bd1fbd2_2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4a2bd1fbd2_2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4a2bd1fbd2_2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4a2bd1fbd2_2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4a2bd1fbd2_2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4a2bd1fbd2_2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4a2bd1fbd2_2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4a2bd1fbd2_2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4a2bd1fbd2_2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4a2bd1fbd2_2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4a2bd1fbd2_2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a0e4b44c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a0e4b44c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4a2bd1fbd2_2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4a2bd1fbd2_2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4a2bd1fbd2_2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4a2bd1fbd2_2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4a2bd1fbd2_2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4a2bd1fbd2_2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4a2bd1fbd2_2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4a2bd1fbd2_2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4a2bd1fbd2_2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4a2bd1fbd2_2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4a2bd1fbd2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4a2bd1fbd2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4a2bd1fbd2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4a2bd1fbd2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4a2bd1fbd2_3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4a2bd1fbd2_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4a2bd1fbd2_2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4a2bd1fbd2_2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4a2bd1fbd2_2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4a2bd1fbd2_2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a0e4b44cb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a0e4b44cb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a0e4b44cb_2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a0e4b44cb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a2bd1fbd2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a2bd1fbd2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9ebed9de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9ebed9de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8.png"/><Relationship Id="rId4" Type="http://schemas.openxmlformats.org/officeDocument/2006/relationships/image" Target="../media/image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9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Radio Russia</a:t>
            </a:r>
            <a:endParaRPr/>
          </a:p>
        </p:txBody>
      </p:sp>
      <p:sp>
        <p:nvSpPr>
          <p:cNvPr id="102" name="Google Shape;102;p25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TEAM 101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Amber Nobel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Gijs Beerens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Jan Peters</a:t>
            </a:r>
            <a:endParaRPr/>
          </a:p>
        </p:txBody>
      </p:sp>
      <p:pic>
        <p:nvPicPr>
          <p:cNvPr id="103" name="Google Shape;103;p2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62425" y="3234412"/>
            <a:ext cx="1458789" cy="14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021225" y="2810625"/>
            <a:ext cx="1458789" cy="14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914700" y="3580238"/>
            <a:ext cx="1458788" cy="14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010725" y="83227"/>
            <a:ext cx="1021425" cy="1010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075676" y="-108124"/>
            <a:ext cx="1593700" cy="1577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76300" y="925679"/>
            <a:ext cx="985500" cy="9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373500" y="304813"/>
            <a:ext cx="1458788" cy="14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230452" y="2292002"/>
            <a:ext cx="1707550" cy="169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100475" y="208116"/>
            <a:ext cx="1341350" cy="1327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538250" y="83225"/>
            <a:ext cx="1458800" cy="144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025100" y="390001"/>
            <a:ext cx="1229525" cy="121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161801" y="2387876"/>
            <a:ext cx="855298" cy="84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806575" y="3807163"/>
            <a:ext cx="1229525" cy="121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 space</a:t>
            </a:r>
            <a:endParaRPr/>
          </a:p>
        </p:txBody>
      </p:sp>
      <p:sp>
        <p:nvSpPr>
          <p:cNvPr id="267" name="Google Shape;26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Objective functions: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Minimaal benodigd aantal zenders bepaald door twee zaken: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Maximaal gelijktijdig aan elkaar grenzende provincies (clusters)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Gemiddeld aantal buren per provincie (bron: vierkleurenstelling)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→ volgens vierkleurenstelling nooit meer dan vier kleuren/zenders nodig!</a:t>
            </a:r>
            <a:br>
              <a:rPr lang="en-GB"/>
            </a:br>
            <a:endParaRPr/>
          </a:p>
        </p:txBody>
      </p:sp>
      <p:pic>
        <p:nvPicPr>
          <p:cNvPr id="268" name="Google Shape;268;p34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4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4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4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4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4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4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4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4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4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4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4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4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4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4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4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 space</a:t>
            </a:r>
            <a:endParaRPr/>
          </a:p>
        </p:txBody>
      </p:sp>
      <p:sp>
        <p:nvSpPr>
          <p:cNvPr id="289" name="Google Shape;28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Objective functions: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-GB"/>
              <a:t>Maximale omvang clusters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Oekraïne: 3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Verenigde Staten: 4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Rusland: 3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China: 3</a:t>
            </a:r>
            <a:endParaRPr/>
          </a:p>
        </p:txBody>
      </p:sp>
      <p:pic>
        <p:nvPicPr>
          <p:cNvPr id="290" name="Google Shape;290;p3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5"/>
          <p:cNvSpPr txBox="1"/>
          <p:nvPr/>
        </p:nvSpPr>
        <p:spPr>
          <a:xfrm>
            <a:off x="4475350" y="1623300"/>
            <a:ext cx="41586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Gemiddeld aantal buren per province</a:t>
            </a: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Oekraïne: 4.25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Verenigde Staten: 4.4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Rusland: 4.5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China: 3.9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 space</a:t>
            </a:r>
            <a:endParaRPr/>
          </a:p>
        </p:txBody>
      </p:sp>
      <p:sp>
        <p:nvSpPr>
          <p:cNvPr id="312" name="Google Shape;31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Objective functions: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Kosten onder relaxte constraints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-GB"/>
              <a:t>Upper (duurste zender in elke provincie):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Oekraïne: 1392 Verenigde Staten: 2900 Rusland: 4698 China: 1972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-GB"/>
              <a:t>Lower (goedkoopste zender in elke provincie):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Oekraïne: 72 Verenigde Staten: 150 Rusland: 243 China: 102</a:t>
            </a:r>
            <a:endParaRPr b="1"/>
          </a:p>
        </p:txBody>
      </p:sp>
      <p:pic>
        <p:nvPicPr>
          <p:cNvPr id="313" name="Google Shape;313;p3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7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Methodes/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Iterative/</a:t>
            </a:r>
            <a:r>
              <a:rPr lang="en-GB" sz="1800"/>
              <a:t>Greedy/</a:t>
            </a:r>
            <a:r>
              <a:rPr lang="en-GB" sz="1800"/>
              <a:t>Constructive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38"/>
          <p:cNvPicPr preferRelativeResize="0"/>
          <p:nvPr/>
        </p:nvPicPr>
        <p:blipFill rotWithShape="1">
          <a:blip r:embed="rId3">
            <a:alphaModFix/>
          </a:blip>
          <a:srcRect b="0" l="3651" r="0" t="4131"/>
          <a:stretch/>
        </p:blipFill>
        <p:spPr>
          <a:xfrm>
            <a:off x="4319713" y="2394925"/>
            <a:ext cx="6167100" cy="2748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Iterative</a:t>
            </a:r>
            <a:r>
              <a:rPr lang="en-GB"/>
              <a:t> - Hill Climber</a:t>
            </a:r>
            <a:endParaRPr/>
          </a:p>
        </p:txBody>
      </p:sp>
      <p:sp>
        <p:nvSpPr>
          <p:cNvPr id="340" name="Google Shape;34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Gebruikt een uitkomst met zenders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Mag N keer de kaart bekijken en veranderingen doorvoeren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Functie herhaald bij vinden betere uitkomst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Stopt als geen betere toestand wordt gevonden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38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8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8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8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8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8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8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8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8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8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8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8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8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8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8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8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Greedy - Welsh Powell</a:t>
            </a:r>
            <a:endParaRPr/>
          </a:p>
        </p:txBody>
      </p:sp>
      <p:sp>
        <p:nvSpPr>
          <p:cNvPr id="362" name="Google Shape;36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3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9"/>
          <p:cNvSpPr/>
          <p:nvPr/>
        </p:nvSpPr>
        <p:spPr>
          <a:xfrm>
            <a:off x="4253855" y="2883138"/>
            <a:ext cx="636300" cy="41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0" name="Google Shape;38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1100" y="1152487"/>
            <a:ext cx="2441525" cy="3877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1" name="Google Shape;381;p39"/>
          <p:cNvGraphicFramePr/>
          <p:nvPr/>
        </p:nvGraphicFramePr>
        <p:xfrm>
          <a:off x="6091400" y="656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{BFBE4AB7-C301-46FF-BF50-071A17FE8A78}</a:tableStyleId>
              </a:tblPr>
              <a:tblGrid>
                <a:gridCol w="910275"/>
                <a:gridCol w="769625"/>
              </a:tblGrid>
              <a:tr h="384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Provincie</a:t>
                      </a:r>
                      <a:endParaRPr b="1"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Verbindingen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ZH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NH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NB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382" name="Google Shape;382;p39"/>
          <p:cNvSpPr/>
          <p:nvPr/>
        </p:nvSpPr>
        <p:spPr>
          <a:xfrm>
            <a:off x="2682250" y="3589150"/>
            <a:ext cx="572700" cy="5727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Greedy - Welsh Powell</a:t>
            </a:r>
            <a:endParaRPr/>
          </a:p>
        </p:txBody>
      </p:sp>
      <p:sp>
        <p:nvSpPr>
          <p:cNvPr id="388" name="Google Shape;38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89" name="Google Shape;389;p4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4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4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4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4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4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4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4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40"/>
          <p:cNvSpPr/>
          <p:nvPr/>
        </p:nvSpPr>
        <p:spPr>
          <a:xfrm>
            <a:off x="4253855" y="2883138"/>
            <a:ext cx="636300" cy="41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6" name="Google Shape;40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1100" y="1152487"/>
            <a:ext cx="2441525" cy="3877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7" name="Google Shape;407;p40"/>
          <p:cNvGraphicFramePr/>
          <p:nvPr/>
        </p:nvGraphicFramePr>
        <p:xfrm>
          <a:off x="6091400" y="656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{BFBE4AB7-C301-46FF-BF50-071A17FE8A78}</a:tableStyleId>
              </a:tblPr>
              <a:tblGrid>
                <a:gridCol w="910275"/>
                <a:gridCol w="769625"/>
              </a:tblGrid>
              <a:tr h="384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Provincie</a:t>
                      </a:r>
                      <a:endParaRPr b="1"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Verbindingen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ZH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NH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NB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408" name="Google Shape;408;p40"/>
          <p:cNvSpPr/>
          <p:nvPr/>
        </p:nvSpPr>
        <p:spPr>
          <a:xfrm>
            <a:off x="2672225" y="1408225"/>
            <a:ext cx="572700" cy="5727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0"/>
          <p:cNvSpPr/>
          <p:nvPr/>
        </p:nvSpPr>
        <p:spPr>
          <a:xfrm>
            <a:off x="2672225" y="3589150"/>
            <a:ext cx="572700" cy="5727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0"/>
          <p:cNvSpPr/>
          <p:nvPr/>
        </p:nvSpPr>
        <p:spPr>
          <a:xfrm>
            <a:off x="1885513" y="2883150"/>
            <a:ext cx="572700" cy="5727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0"/>
          <p:cNvSpPr/>
          <p:nvPr/>
        </p:nvSpPr>
        <p:spPr>
          <a:xfrm>
            <a:off x="1080075" y="3589150"/>
            <a:ext cx="572700" cy="5727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Greedy - Welsh Powell</a:t>
            </a:r>
            <a:endParaRPr/>
          </a:p>
        </p:txBody>
      </p:sp>
      <p:sp>
        <p:nvSpPr>
          <p:cNvPr id="417" name="Google Shape;41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18" name="Google Shape;418;p4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4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4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4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4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4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4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4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4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4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4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4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1"/>
          <p:cNvSpPr/>
          <p:nvPr/>
        </p:nvSpPr>
        <p:spPr>
          <a:xfrm>
            <a:off x="4253855" y="2883138"/>
            <a:ext cx="636300" cy="41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5" name="Google Shape;43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1100" y="1152487"/>
            <a:ext cx="2441525" cy="3877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6" name="Google Shape;436;p41"/>
          <p:cNvGraphicFramePr/>
          <p:nvPr/>
        </p:nvGraphicFramePr>
        <p:xfrm>
          <a:off x="6091400" y="656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{BFBE4AB7-C301-46FF-BF50-071A17FE8A78}</a:tableStyleId>
              </a:tblPr>
              <a:tblGrid>
                <a:gridCol w="910275"/>
                <a:gridCol w="769625"/>
              </a:tblGrid>
              <a:tr h="384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Provincie</a:t>
                      </a:r>
                      <a:endParaRPr b="1"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Verbindingen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ZH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NH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NB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437" name="Google Shape;437;p41"/>
          <p:cNvSpPr/>
          <p:nvPr/>
        </p:nvSpPr>
        <p:spPr>
          <a:xfrm>
            <a:off x="2672225" y="1408225"/>
            <a:ext cx="572700" cy="5727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1"/>
          <p:cNvSpPr/>
          <p:nvPr/>
        </p:nvSpPr>
        <p:spPr>
          <a:xfrm>
            <a:off x="2672225" y="3589150"/>
            <a:ext cx="572700" cy="5727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1"/>
          <p:cNvSpPr/>
          <p:nvPr/>
        </p:nvSpPr>
        <p:spPr>
          <a:xfrm>
            <a:off x="1885513" y="2883150"/>
            <a:ext cx="572700" cy="5727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1"/>
          <p:cNvSpPr/>
          <p:nvPr/>
        </p:nvSpPr>
        <p:spPr>
          <a:xfrm>
            <a:off x="1080075" y="3589150"/>
            <a:ext cx="572700" cy="5727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1"/>
          <p:cNvSpPr/>
          <p:nvPr/>
        </p:nvSpPr>
        <p:spPr>
          <a:xfrm>
            <a:off x="1876138" y="2104863"/>
            <a:ext cx="572700" cy="572700"/>
          </a:xfrm>
          <a:prstGeom prst="ellipse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1"/>
          <p:cNvSpPr/>
          <p:nvPr/>
        </p:nvSpPr>
        <p:spPr>
          <a:xfrm>
            <a:off x="1876138" y="3587950"/>
            <a:ext cx="572700" cy="572700"/>
          </a:xfrm>
          <a:prstGeom prst="ellipse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1"/>
          <p:cNvSpPr/>
          <p:nvPr/>
        </p:nvSpPr>
        <p:spPr>
          <a:xfrm>
            <a:off x="1876138" y="4292750"/>
            <a:ext cx="572700" cy="572700"/>
          </a:xfrm>
          <a:prstGeom prst="ellipse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Greedy - Welsh Powell</a:t>
            </a:r>
            <a:endParaRPr/>
          </a:p>
        </p:txBody>
      </p:sp>
      <p:sp>
        <p:nvSpPr>
          <p:cNvPr id="449" name="Google Shape;44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4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4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4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4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4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4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4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4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4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4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4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4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4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4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4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4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42"/>
          <p:cNvSpPr/>
          <p:nvPr/>
        </p:nvSpPr>
        <p:spPr>
          <a:xfrm>
            <a:off x="4253855" y="2883138"/>
            <a:ext cx="636300" cy="41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7" name="Google Shape;46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1100" y="1152487"/>
            <a:ext cx="2441525" cy="3877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8" name="Google Shape;468;p42"/>
          <p:cNvGraphicFramePr/>
          <p:nvPr/>
        </p:nvGraphicFramePr>
        <p:xfrm>
          <a:off x="6091400" y="656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{BFBE4AB7-C301-46FF-BF50-071A17FE8A78}</a:tableStyleId>
              </a:tblPr>
              <a:tblGrid>
                <a:gridCol w="910275"/>
                <a:gridCol w="769625"/>
              </a:tblGrid>
              <a:tr h="384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Provincie</a:t>
                      </a:r>
                      <a:endParaRPr b="1"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Verbindingen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ZH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NH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NB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469" name="Google Shape;469;p42"/>
          <p:cNvSpPr/>
          <p:nvPr/>
        </p:nvSpPr>
        <p:spPr>
          <a:xfrm>
            <a:off x="2672225" y="1408225"/>
            <a:ext cx="572700" cy="5727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2"/>
          <p:cNvSpPr/>
          <p:nvPr/>
        </p:nvSpPr>
        <p:spPr>
          <a:xfrm>
            <a:off x="2672225" y="3589150"/>
            <a:ext cx="572700" cy="5727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2"/>
          <p:cNvSpPr/>
          <p:nvPr/>
        </p:nvSpPr>
        <p:spPr>
          <a:xfrm>
            <a:off x="1885513" y="2883150"/>
            <a:ext cx="572700" cy="5727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2"/>
          <p:cNvSpPr/>
          <p:nvPr/>
        </p:nvSpPr>
        <p:spPr>
          <a:xfrm>
            <a:off x="1080075" y="3589150"/>
            <a:ext cx="572700" cy="5727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2"/>
          <p:cNvSpPr/>
          <p:nvPr/>
        </p:nvSpPr>
        <p:spPr>
          <a:xfrm>
            <a:off x="1876138" y="2104863"/>
            <a:ext cx="572700" cy="572700"/>
          </a:xfrm>
          <a:prstGeom prst="ellipse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2"/>
          <p:cNvSpPr/>
          <p:nvPr/>
        </p:nvSpPr>
        <p:spPr>
          <a:xfrm>
            <a:off x="1876138" y="3587950"/>
            <a:ext cx="572700" cy="572700"/>
          </a:xfrm>
          <a:prstGeom prst="ellipse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2"/>
          <p:cNvSpPr/>
          <p:nvPr/>
        </p:nvSpPr>
        <p:spPr>
          <a:xfrm>
            <a:off x="1876138" y="4292750"/>
            <a:ext cx="572700" cy="572700"/>
          </a:xfrm>
          <a:prstGeom prst="ellipse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2"/>
          <p:cNvSpPr/>
          <p:nvPr/>
        </p:nvSpPr>
        <p:spPr>
          <a:xfrm>
            <a:off x="1080075" y="2883150"/>
            <a:ext cx="572700" cy="572700"/>
          </a:xfrm>
          <a:prstGeom prst="ellipse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2"/>
          <p:cNvSpPr/>
          <p:nvPr/>
        </p:nvSpPr>
        <p:spPr>
          <a:xfrm>
            <a:off x="2666950" y="2883150"/>
            <a:ext cx="572700" cy="572700"/>
          </a:xfrm>
          <a:prstGeom prst="ellipse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2"/>
          <p:cNvSpPr/>
          <p:nvPr/>
        </p:nvSpPr>
        <p:spPr>
          <a:xfrm>
            <a:off x="1080075" y="4353275"/>
            <a:ext cx="572700" cy="572700"/>
          </a:xfrm>
          <a:prstGeom prst="ellipse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2"/>
          <p:cNvSpPr/>
          <p:nvPr/>
        </p:nvSpPr>
        <p:spPr>
          <a:xfrm>
            <a:off x="2672225" y="4295150"/>
            <a:ext cx="572700" cy="572700"/>
          </a:xfrm>
          <a:prstGeom prst="ellipse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42"/>
          <p:cNvSpPr/>
          <p:nvPr/>
        </p:nvSpPr>
        <p:spPr>
          <a:xfrm>
            <a:off x="2666950" y="2145688"/>
            <a:ext cx="572700" cy="572700"/>
          </a:xfrm>
          <a:prstGeom prst="ellipse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Constructive</a:t>
            </a:r>
            <a:r>
              <a:rPr lang="en-GB"/>
              <a:t> - Depth First</a:t>
            </a:r>
            <a:endParaRPr/>
          </a:p>
        </p:txBody>
      </p:sp>
      <p:sp>
        <p:nvSpPr>
          <p:cNvPr id="486" name="Google Shape;48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br>
              <a:rPr lang="en-GB"/>
            </a:br>
            <a:r>
              <a:rPr lang="en-GB"/>
              <a:t>Neemt provincies als nodes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Zoekt doelgericht naar gelijke varianties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Of plaatst zenders met lage kosten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87" name="Google Shape;487;p4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4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4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4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4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4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4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4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4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4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4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4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4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4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4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4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43"/>
          <p:cNvPicPr preferRelativeResize="0"/>
          <p:nvPr/>
        </p:nvPicPr>
        <p:blipFill rotWithShape="1">
          <a:blip r:embed="rId4">
            <a:alphaModFix/>
          </a:blip>
          <a:srcRect b="0" l="51259" r="0" t="0"/>
          <a:stretch/>
        </p:blipFill>
        <p:spPr>
          <a:xfrm>
            <a:off x="4718656" y="1468000"/>
            <a:ext cx="3624794" cy="310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Inhoud</a:t>
            </a:r>
            <a:endParaRPr/>
          </a:p>
        </p:txBody>
      </p:sp>
      <p:sp>
        <p:nvSpPr>
          <p:cNvPr id="121" name="Google Shape;12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Radio Russia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State space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Methods / Algoritmes 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Greedy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Constructive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Iterative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Resultaten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Vergelijking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Conclusie</a:t>
            </a:r>
            <a:endParaRPr sz="2000"/>
          </a:p>
        </p:txBody>
      </p:sp>
      <p:pic>
        <p:nvPicPr>
          <p:cNvPr id="122" name="Google Shape;122;p2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4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Resultaten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Voordeligste kostenschema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Depth-first 100.000 iteraties gedraaid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In èlke uitkomst voor elk land was kostenschema 2 het voordeligst!</a:t>
            </a:r>
            <a:endParaRPr/>
          </a:p>
        </p:txBody>
      </p:sp>
      <p:pic>
        <p:nvPicPr>
          <p:cNvPr id="515" name="Google Shape;515;p4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4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4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4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4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4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4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4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4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4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4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4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4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4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4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4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7525" y="2596000"/>
            <a:ext cx="3223875" cy="2082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Vier zender oplossing VS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38" name="Google Shape;538;p4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4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4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4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4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4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4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4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4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4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4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4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4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4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4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5865" y="1017725"/>
            <a:ext cx="4192275" cy="391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Depth First - costs (USA)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61" name="Google Shape;561;p47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47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47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47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47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47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47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47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47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47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47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47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47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47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47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47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2147" y="1152469"/>
            <a:ext cx="6235224" cy="363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Depth First - standard deviation (USA)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84" name="Google Shape;584;p4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4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4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4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4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4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4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4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4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4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4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4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4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4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4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4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900" y="1152477"/>
            <a:ext cx="7004224" cy="373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Welsh Powell - costs (USA)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07" name="Google Shape;607;p4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4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4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4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4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4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4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4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4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4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4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4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4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4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4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4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5050" y="1152475"/>
            <a:ext cx="6187726" cy="37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DF</a:t>
            </a:r>
            <a:r>
              <a:rPr lang="en-GB"/>
              <a:t> - advanced costs (USA)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0" name="Google Shape;630;p5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5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5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5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5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5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5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5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5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5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5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5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5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5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5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5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2050" y="1152475"/>
            <a:ext cx="6145575" cy="36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1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2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7" name="Google Shape;657;p5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5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5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5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5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5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5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5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5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5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5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5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5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5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5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52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52"/>
          <p:cNvSpPr txBox="1"/>
          <p:nvPr/>
        </p:nvSpPr>
        <p:spPr>
          <a:xfrm>
            <a:off x="455975" y="1256700"/>
            <a:ext cx="8259000" cy="3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Niet de beste oplossing gevonden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Simpele heuristieken in het plaatsen van zenders verbeteren de uitkomsten aanzienlijk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 sz="1800"/>
              <a:t>Plaats zenders op basis van usage voor gelijke verdeling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 sz="1800"/>
              <a:t>Plaats goedkope zenders eerst voor goedkope uitkomst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Complexiteit bemoeilijkt gebruik hill climber (een aanpassing heeft effect door de hele kaart heen)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Wellsh Powell hoge consistentie in kosten gebruik, maar verslagen door DF m.b.v. heuristiek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…...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Radio Russia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Appendix </a:t>
            </a:r>
            <a:endParaRPr/>
          </a:p>
        </p:txBody>
      </p:sp>
      <p:sp>
        <p:nvSpPr>
          <p:cNvPr id="684" name="Google Shape;684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Visuele weergave			31 - 32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900"/>
              <a:t>China</a:t>
            </a:r>
            <a:r>
              <a:rPr lang="en-GB" sz="900"/>
              <a:t> resultaten			33 - 44 </a:t>
            </a:r>
            <a:endParaRPr sz="900"/>
          </a:p>
          <a:p>
            <a:pPr indent="-285750" lvl="0" marL="457200" rtl="0" algn="l">
              <a:spcBef>
                <a:spcPts val="160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DP cost			34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DP sd			35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WP cost			36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WP advanced L.C.	37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WP advanced L.V.	38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900"/>
              <a:t>UKR</a:t>
            </a:r>
            <a:r>
              <a:rPr lang="en-GB" sz="900"/>
              <a:t> resultaten			45 - 50</a:t>
            </a:r>
            <a:endParaRPr sz="900"/>
          </a:p>
          <a:p>
            <a:pPr indent="-285750" lvl="0" marL="457200" rtl="0" algn="l">
              <a:spcBef>
                <a:spcPts val="160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DP cost			46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DP sd			47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WP cost			48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WP advanced L.C.	49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WP advanced L.V.	50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t/>
            </a:r>
            <a:endParaRPr sz="900"/>
          </a:p>
        </p:txBody>
      </p:sp>
      <p:sp>
        <p:nvSpPr>
          <p:cNvPr id="685" name="Google Shape;685;p54"/>
          <p:cNvSpPr txBox="1"/>
          <p:nvPr/>
        </p:nvSpPr>
        <p:spPr>
          <a:xfrm>
            <a:off x="4751725" y="1476750"/>
            <a:ext cx="2782800" cy="18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Russia</a:t>
            </a:r>
            <a:r>
              <a:rPr lang="en-GB"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resultaten			51 - 56</a:t>
            </a:r>
            <a:endParaRPr sz="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Proxima Nova"/>
              <a:buChar char="●"/>
            </a:pPr>
            <a:r>
              <a:rPr lang="en-GB"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DP costs 		52</a:t>
            </a:r>
            <a:endParaRPr sz="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Proxima Nova"/>
              <a:buChar char="●"/>
            </a:pPr>
            <a:r>
              <a:rPr lang="en-GB"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DP sd			53</a:t>
            </a:r>
            <a:endParaRPr sz="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Proxima Nova"/>
              <a:buChar char="●"/>
            </a:pPr>
            <a:r>
              <a:rPr lang="en-GB"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WP cost			54</a:t>
            </a:r>
            <a:endParaRPr sz="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Proxima Nova"/>
              <a:buChar char="●"/>
            </a:pPr>
            <a:r>
              <a:rPr lang="en-GB"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WP advanced L.C.		55</a:t>
            </a:r>
            <a:endParaRPr sz="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Proxima Nova"/>
              <a:buChar char="●"/>
            </a:pPr>
            <a:r>
              <a:rPr lang="en-GB"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WP advanced L.V.		56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Visuele weergave</a:t>
            </a:r>
            <a:endParaRPr/>
          </a:p>
        </p:txBody>
      </p:sp>
      <p:sp>
        <p:nvSpPr>
          <p:cNvPr id="691" name="Google Shape;691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2" name="Google Shape;69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50" y="1152475"/>
            <a:ext cx="4125925" cy="385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7250" y="1151514"/>
            <a:ext cx="4125925" cy="3861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Visuele weergave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0" name="Google Shape;70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25" y="1152475"/>
            <a:ext cx="4239926" cy="3433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p56"/>
          <p:cNvPicPr preferRelativeResize="0"/>
          <p:nvPr/>
        </p:nvPicPr>
        <p:blipFill rotWithShape="1">
          <a:blip r:embed="rId4">
            <a:alphaModFix/>
          </a:blip>
          <a:srcRect b="89" l="0" r="0" t="99"/>
          <a:stretch/>
        </p:blipFill>
        <p:spPr>
          <a:xfrm>
            <a:off x="4655150" y="1152475"/>
            <a:ext cx="4329675" cy="348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China resultaten</a:t>
            </a:r>
            <a:endParaRPr/>
          </a:p>
        </p:txBody>
      </p:sp>
      <p:sp>
        <p:nvSpPr>
          <p:cNvPr id="707" name="Google Shape;707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8" name="Google Shape;70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25" y="1152475"/>
            <a:ext cx="4239926" cy="3433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Depth First - costs (China)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5" name="Google Shape;715;p5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5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5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5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5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5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5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2" name="Google Shape;722;p5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" name="Google Shape;723;p5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p5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5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5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5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5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p5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Google Shape;730;p5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272" y="1152475"/>
            <a:ext cx="6372501" cy="371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Depth First - standard deviation (China)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8" name="Google Shape;738;p5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5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p5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5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p5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5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5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5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p5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5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p5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5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5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p5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5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5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1913" y="1152475"/>
            <a:ext cx="6015699" cy="350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Welsh Powell - costs (China)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1" name="Google Shape;761;p6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6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6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6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6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Google Shape;766;p6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6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p6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6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6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Google Shape;771;p6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Google Shape;772;p6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3" name="Google Shape;773;p6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Google Shape;774;p6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p6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6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573651" cy="3834619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Welsh Powell - advanced costs L.C.(China)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4" name="Google Shape;784;p61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61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p61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" name="Google Shape;787;p61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8" name="Google Shape;788;p61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61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61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61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p61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3" name="Google Shape;793;p61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61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p61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6" name="Google Shape;796;p61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7" name="Google Shape;797;p61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Google Shape;798;p61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Google Shape;799;p61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4" name="Google Shape;80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353125"/>
            <a:ext cx="6528051" cy="3808025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DF </a:t>
            </a:r>
            <a:r>
              <a:rPr lang="en-GB"/>
              <a:t>- advanced costs L.V.(China)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7" name="Google Shape;807;p62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p62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9" name="Google Shape;809;p62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0" name="Google Shape;810;p62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1" name="Google Shape;811;p62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62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62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62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62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6" name="Google Shape;816;p62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7" name="Google Shape;817;p62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62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62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" name="Google Shape;820;p62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" name="Google Shape;821;p62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62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China resultaten</a:t>
            </a:r>
            <a:endParaRPr/>
          </a:p>
        </p:txBody>
      </p:sp>
      <p:sp>
        <p:nvSpPr>
          <p:cNvPr id="828" name="Google Shape;828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9" name="Google Shape;82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25" y="1152475"/>
            <a:ext cx="4239926" cy="3433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Radio Russia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Elementen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Landen: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Oekraïne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China</a:t>
            </a:r>
            <a:r>
              <a:rPr lang="en-GB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Rusland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Zenders: A t/m G met eigen kosten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Vier kosten schema’s voor zenders.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-GB"/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en-GB"/>
            </a:br>
            <a:endParaRPr/>
          </a:p>
        </p:txBody>
      </p:sp>
      <p:pic>
        <p:nvPicPr>
          <p:cNvPr id="149" name="Google Shape;149;p2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Depth First - costs (China)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6" name="Google Shape;836;p64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64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" name="Google Shape;838;p64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9" name="Google Shape;839;p64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0" name="Google Shape;840;p64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p64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p64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64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64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Google Shape;845;p64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6" name="Google Shape;846;p64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7" name="Google Shape;847;p64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64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Google Shape;849;p64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0" name="Google Shape;850;p64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1" name="Google Shape;851;p64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272" y="1152475"/>
            <a:ext cx="6372501" cy="371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Depth First - standard deviation (China)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9" name="Google Shape;859;p6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0" name="Google Shape;860;p6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1" name="Google Shape;861;p6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2" name="Google Shape;862;p6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3" name="Google Shape;863;p6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4" name="Google Shape;864;p6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5" name="Google Shape;865;p6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6" name="Google Shape;866;p6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7" name="Google Shape;867;p6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8" name="Google Shape;868;p6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6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6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6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6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6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6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1913" y="1152475"/>
            <a:ext cx="6015699" cy="350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Welsh Powell - costs (China)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2" name="Google Shape;882;p6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" name="Google Shape;883;p6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4" name="Google Shape;884;p6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p6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6" name="Google Shape;886;p6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Google Shape;887;p6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Google Shape;888;p6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Google Shape;889;p6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0" name="Google Shape;890;p6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1" name="Google Shape;891;p6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2" name="Google Shape;892;p6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3" name="Google Shape;893;p6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4" name="Google Shape;894;p6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5" name="Google Shape;895;p6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6" name="Google Shape;896;p6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7" name="Google Shape;897;p6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2" name="Google Shape;90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573651" cy="3834619"/>
          </a:xfrm>
          <a:prstGeom prst="rect">
            <a:avLst/>
          </a:prstGeom>
          <a:noFill/>
          <a:ln>
            <a:noFill/>
          </a:ln>
        </p:spPr>
      </p:pic>
      <p:sp>
        <p:nvSpPr>
          <p:cNvPr id="903" name="Google Shape;903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DF</a:t>
            </a:r>
            <a:r>
              <a:rPr lang="en-GB"/>
              <a:t> - advanced costs L.C.(China)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5" name="Google Shape;905;p67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6" name="Google Shape;906;p67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7" name="Google Shape;907;p67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908;p67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p67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0" name="Google Shape;910;p67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1" name="Google Shape;911;p67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2" name="Google Shape;912;p67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3" name="Google Shape;913;p67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4" name="Google Shape;914;p67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5" name="Google Shape;915;p67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6" name="Google Shape;916;p67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7" name="Google Shape;917;p67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67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9" name="Google Shape;919;p67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0" name="Google Shape;920;p67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5" name="Google Shape;92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353125"/>
            <a:ext cx="6528051" cy="3808025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Google Shape;926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DF</a:t>
            </a:r>
            <a:r>
              <a:rPr lang="en-GB"/>
              <a:t> - advanced costs L.V.(China)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8" name="Google Shape;928;p68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9" name="Google Shape;929;p68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0" name="Google Shape;930;p68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1" name="Google Shape;931;p68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2" name="Google Shape;932;p68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3" name="Google Shape;933;p68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68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5" name="Google Shape;935;p68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p68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68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68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68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0" name="Google Shape;940;p68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1" name="Google Shape;941;p68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2" name="Google Shape;942;p68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3" name="Google Shape;943;p68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Oekraine </a:t>
            </a:r>
            <a:r>
              <a:rPr lang="en-GB"/>
              <a:t>resultaten</a:t>
            </a:r>
            <a:endParaRPr/>
          </a:p>
        </p:txBody>
      </p:sp>
      <p:sp>
        <p:nvSpPr>
          <p:cNvPr id="949" name="Google Shape;949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0" name="Google Shape;95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50" y="1152475"/>
            <a:ext cx="4125925" cy="385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Depth First - costs (Oekraine)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7" name="Google Shape;957;p7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8" name="Google Shape;958;p7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9" name="Google Shape;959;p7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0" name="Google Shape;960;p7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1" name="Google Shape;961;p7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" name="Google Shape;962;p7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3" name="Google Shape;963;p7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4" name="Google Shape;964;p7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5" name="Google Shape;965;p7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6" name="Google Shape;966;p7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Google Shape;967;p7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8" name="Google Shape;968;p7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9" name="Google Shape;969;p7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0" name="Google Shape;970;p7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1" name="Google Shape;971;p7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7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Google Shape;973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8" y="1017725"/>
            <a:ext cx="6841776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8" name="Google Shape;97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6" y="872950"/>
            <a:ext cx="7320951" cy="4270549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Google Shape;979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Depth First - standard deviation (Oekraine)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1" name="Google Shape;981;p71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2" name="Google Shape;982;p71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" name="Google Shape;983;p71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71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5" name="Google Shape;985;p71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6" name="Google Shape;986;p71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7" name="Google Shape;987;p71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8" name="Google Shape;988;p71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9" name="Google Shape;989;p71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0" name="Google Shape;990;p71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1" name="Google Shape;991;p71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2" name="Google Shape;992;p71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3" name="Google Shape;993;p71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4" name="Google Shape;994;p71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5" name="Google Shape;995;p71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6" name="Google Shape;996;p71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871798"/>
            <a:ext cx="7184850" cy="4191152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Welsh Powell - costs (Oekraine)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4" name="Google Shape;1004;p72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5" name="Google Shape;1005;p72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6" name="Google Shape;1006;p72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7" name="Google Shape;1007;p72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8" name="Google Shape;1008;p72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9" name="Google Shape;1009;p72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0" name="Google Shape;1010;p72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1" name="Google Shape;1011;p72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2" name="Google Shape;1012;p72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3" name="Google Shape;1013;p72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4" name="Google Shape;1014;p72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5" name="Google Shape;1015;p72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6" name="Google Shape;1016;p72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7" name="Google Shape;1017;p72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8" name="Google Shape;1018;p72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9" name="Google Shape;1019;p72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DF</a:t>
            </a:r>
            <a:r>
              <a:rPr lang="en-GB"/>
              <a:t> - advanced costs L.C.(Oekraine)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73"/>
          <p:cNvSpPr txBox="1"/>
          <p:nvPr>
            <p:ph idx="1" type="body"/>
          </p:nvPr>
        </p:nvSpPr>
        <p:spPr>
          <a:xfrm>
            <a:off x="2245050" y="6916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6" name="Google Shape;1026;p7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Google Shape;1027;p7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Google Shape;1028;p7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9" name="Google Shape;1029;p7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Google Shape;1030;p7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Google Shape;1031;p7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Google Shape;1032;p7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Google Shape;1033;p7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4" name="Google Shape;1034;p7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5" name="Google Shape;1035;p7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6" name="Google Shape;1036;p7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7" name="Google Shape;1037;p7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8" name="Google Shape;1038;p7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9" name="Google Shape;1039;p7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0" name="Google Shape;1040;p7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1" name="Google Shape;1041;p7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2" name="Google Shape;1042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388" y="1461950"/>
            <a:ext cx="655024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Radio Russia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/>
              <a:t>Opdracht: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Plaats in elk land in alle provincies een zendertype</a:t>
            </a:r>
            <a:br>
              <a:rPr lang="en-GB"/>
            </a:br>
            <a:r>
              <a:rPr lang="en-GB"/>
              <a:t>Aan elkaar grenzende provincies mogen niet dezelfde zender hebben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	</a:t>
            </a:r>
            <a:r>
              <a:rPr i="1" lang="en-GB"/>
              <a:t>Onderdelen:</a:t>
            </a:r>
            <a:endParaRPr i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Gebruik zo min mogelijk zendertypes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Zendergebruik zo gelijk mogelijk verdeeld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Minimaliseer de totale kosten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Kijk per land wat het voordeligste kostenschema 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7825" y="2917451"/>
            <a:ext cx="2684475" cy="17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1375" y="583826"/>
            <a:ext cx="2460925" cy="15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7" name="Google Shape;104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75" y="1322525"/>
            <a:ext cx="6550242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" name="Google Shape;1048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DF </a:t>
            </a:r>
            <a:r>
              <a:rPr lang="en-GB"/>
              <a:t>- advanced costs L.V.(Oekraine)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9" name="Google Shape;1049;p74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0" name="Google Shape;1050;p74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Google Shape;1051;p74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2" name="Google Shape;1052;p74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3" name="Google Shape;1053;p74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4" name="Google Shape;1054;p74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Google Shape;1055;p74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Google Shape;1056;p74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Google Shape;1057;p74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8" name="Google Shape;1058;p74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9" name="Google Shape;1059;p74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0" name="Google Shape;1060;p74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1" name="Google Shape;1061;p74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2" name="Google Shape;1062;p74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3" name="Google Shape;1063;p74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4" name="Google Shape;1064;p74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Rusland </a:t>
            </a:r>
            <a:r>
              <a:rPr lang="en-GB"/>
              <a:t>resultaten</a:t>
            </a:r>
            <a:endParaRPr/>
          </a:p>
        </p:txBody>
      </p:sp>
      <p:sp>
        <p:nvSpPr>
          <p:cNvPr id="1070" name="Google Shape;1070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1" name="Google Shape;1071;p75"/>
          <p:cNvPicPr preferRelativeResize="0"/>
          <p:nvPr/>
        </p:nvPicPr>
        <p:blipFill rotWithShape="1">
          <a:blip r:embed="rId3">
            <a:alphaModFix/>
          </a:blip>
          <a:srcRect b="89" l="0" r="0" t="99"/>
          <a:stretch/>
        </p:blipFill>
        <p:spPr>
          <a:xfrm>
            <a:off x="311700" y="1017727"/>
            <a:ext cx="4997953" cy="40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Depth First - costs (Rusland)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8" name="Google Shape;1078;p7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9" name="Google Shape;1079;p7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0" name="Google Shape;1080;p7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1" name="Google Shape;1081;p7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2" name="Google Shape;1082;p7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3" name="Google Shape;1083;p7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4" name="Google Shape;1084;p7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5" name="Google Shape;1085;p7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6" name="Google Shape;1086;p7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7" name="Google Shape;1087;p7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8" name="Google Shape;1088;p7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9" name="Google Shape;1089;p7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0" name="Google Shape;1090;p7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1" name="Google Shape;1091;p7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2" name="Google Shape;1092;p7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3" name="Google Shape;1093;p76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4" name="Google Shape;1094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3" y="1152482"/>
            <a:ext cx="6053874" cy="3531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9" name="Google Shape;1099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550242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Google Shape;1100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Depth First - standard deviation (Rusland)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1" name="Google Shape;1101;p77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2" name="Google Shape;1102;p77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3" name="Google Shape;1103;p77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4" name="Google Shape;1104;p77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5" name="Google Shape;1105;p77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Google Shape;1106;p77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7" name="Google Shape;1107;p77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108;p77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9" name="Google Shape;1109;p77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0" name="Google Shape;1110;p77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1" name="Google Shape;1111;p77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2" name="Google Shape;1112;p77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3" name="Google Shape;1113;p77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4" name="Google Shape;1114;p77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5" name="Google Shape;1115;p77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6" name="Google Shape;1116;p77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Welsh Powell - advanced costs (USA)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2" name="Google Shape;1122;p7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3" name="Google Shape;1123;p7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4" name="Google Shape;1124;p7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5" name="Google Shape;1125;p7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" name="Google Shape;1126;p7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" name="Google Shape;1127;p7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" name="Google Shape;1128;p7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9" name="Google Shape;1129;p7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0" name="Google Shape;1130;p7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1" name="Google Shape;1131;p7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2" name="Google Shape;1132;p7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3" name="Google Shape;1133;p7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4" name="Google Shape;1134;p7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5" name="Google Shape;1135;p7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6" name="Google Shape;1136;p7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7" name="Google Shape;1137;p78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8" name="Google Shape;1138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425" y="1102025"/>
            <a:ext cx="711618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Welsh Powell - advanced costs (Russia)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4" name="Google Shape;1144;p7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5" name="Google Shape;1145;p7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6" name="Google Shape;1146;p7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7" name="Google Shape;1147;p7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8" name="Google Shape;1148;p7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9" name="Google Shape;1149;p7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0" name="Google Shape;1150;p7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1" name="Google Shape;1151;p7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2" name="Google Shape;1152;p7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3" name="Google Shape;1153;p7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4" name="Google Shape;1154;p7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5" name="Google Shape;1155;p7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6" name="Google Shape;1156;p7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7" name="Google Shape;1157;p7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8" name="Google Shape;1158;p7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9" name="Google Shape;1159;p79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0" name="Google Shape;1160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463" y="1017732"/>
            <a:ext cx="7310599" cy="3983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Welsh Powell - advanced costs (China)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6" name="Google Shape;1166;p8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7" name="Google Shape;1167;p8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8" name="Google Shape;1168;p8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9" name="Google Shape;1169;p8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0" name="Google Shape;1170;p8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1" name="Google Shape;1171;p8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2" name="Google Shape;1172;p8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3" name="Google Shape;1173;p8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4" name="Google Shape;1174;p8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5" name="Google Shape;1175;p8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6" name="Google Shape;1176;p8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7" name="Google Shape;1177;p8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8" name="Google Shape;1178;p8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9" name="Google Shape;1179;p8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0" name="Google Shape;1180;p8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1" name="Google Shape;1181;p8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2" name="Google Shape;1182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812" y="1017725"/>
            <a:ext cx="7533913" cy="402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Welsh Powell - advanced costs (</a:t>
            </a:r>
            <a:r>
              <a:rPr lang="en-GB" sz="2800"/>
              <a:t>Oekraïne</a:t>
            </a:r>
            <a:r>
              <a:rPr lang="en-GB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8" name="Google Shape;1188;p8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9" name="Google Shape;1189;p8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0" name="Google Shape;1190;p8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1" name="Google Shape;1191;p8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2" name="Google Shape;1192;p8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3" name="Google Shape;1193;p8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4" name="Google Shape;1194;p8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5" name="Google Shape;1195;p8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6" name="Google Shape;1196;p8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7" name="Google Shape;1197;p8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8" name="Google Shape;1198;p8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9" name="Google Shape;1199;p8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0" name="Google Shape;1200;p8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1" name="Google Shape;1201;p8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2" name="Google Shape;1202;p8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3" name="Google Shape;1203;p8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4" name="Google Shape;1204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812" y="1017725"/>
            <a:ext cx="7533913" cy="402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9" name="Google Shape;1209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550242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10" name="Google Shape;1210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DF A</a:t>
            </a:r>
            <a:r>
              <a:rPr lang="en-GB"/>
              <a:t>dvanced costs L.C.(Rusland)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82"/>
          <p:cNvSpPr txBox="1"/>
          <p:nvPr>
            <p:ph idx="1" type="body"/>
          </p:nvPr>
        </p:nvSpPr>
        <p:spPr>
          <a:xfrm>
            <a:off x="2245050" y="6916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2" name="Google Shape;1212;p82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3" name="Google Shape;1213;p82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4" name="Google Shape;1214;p82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5" name="Google Shape;1215;p82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6" name="Google Shape;1216;p82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7" name="Google Shape;1217;p82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8" name="Google Shape;1218;p82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9" name="Google Shape;1219;p82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0" name="Google Shape;1220;p82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1" name="Google Shape;1221;p82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2" name="Google Shape;1222;p82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3" name="Google Shape;1223;p82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4" name="Google Shape;1224;p82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5" name="Google Shape;1225;p82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6" name="Google Shape;1226;p82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7" name="Google Shape;1227;p82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2" name="Google Shape;1232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550242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33" name="Google Shape;1233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DF A</a:t>
            </a:r>
            <a:r>
              <a:rPr lang="en-GB"/>
              <a:t>dvanced costs L.V.(Rusland)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4" name="Google Shape;1234;p83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5" name="Google Shape;1235;p83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6" name="Google Shape;1236;p83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7" name="Google Shape;1237;p83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8" name="Google Shape;1238;p83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9" name="Google Shape;1239;p83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0" name="Google Shape;1240;p83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1" name="Google Shape;1241;p83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2" name="Google Shape;1242;p83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3" name="Google Shape;1243;p83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4" name="Google Shape;1244;p83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5" name="Google Shape;1245;p83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6" name="Google Shape;1246;p83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7" name="Google Shape;1247;p83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8" name="Google Shape;1248;p83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9" name="Google Shape;1249;p83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Radio Russia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Advanced: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Elke zender wordt bij het volgende gebruik 10% goedkoper.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→ Vind de goedkoopste oplossing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0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Datastructuur</a:t>
            </a:r>
            <a:endParaRPr/>
          </a:p>
        </p:txBody>
      </p:sp>
      <p:pic>
        <p:nvPicPr>
          <p:cNvPr id="216" name="Google Shape;216;p3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1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5250" y="1419575"/>
            <a:ext cx="2725400" cy="3160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3" name="Google Shape;233;p31"/>
          <p:cNvGraphicFramePr/>
          <p:nvPr/>
        </p:nvGraphicFramePr>
        <p:xfrm>
          <a:off x="463713" y="141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{BFBE4AB7-C301-46FF-BF50-071A17FE8A78}</a:tableStyleId>
              </a:tblPr>
              <a:tblGrid>
                <a:gridCol w="1224875"/>
                <a:gridCol w="4138225"/>
              </a:tblGrid>
              <a:tr h="18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Provincie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Buren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18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Noord-Holland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Zuid-Holland, Utrecht, Flevoland, Friesland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18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Zuid-Holland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Noord-Holland, Zeeland, Utrecht, Gelderland, Noord-Brabant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18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Zeeland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Zuid-Holland, Noord-Brabant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18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Groningen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Friesland, Drenthe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18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Friesland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Flevoland, Overijssel, Drenthe, Groningen, Noord-Holland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18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Drenthe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Groningen, Friesland, Overijssel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18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Gelderland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Overijssel, Flevoland, Utrecht, Limburg, Noord-Brabant, Zuid-Holland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18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Utrecht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Noord-Holland, Zuid-Holland, Gelderland, Flevoland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18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Noord-Brabant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Zeeland, Zuid-Holland, Gelderland, Limburg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18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Limburg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Gelderland, Noord-Brabant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18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Flevoland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Noord-Holland, Utrecht, Gelderland, Overijssel, Friesland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18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Overijssel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Drenthe, Friesland, Flevoland, Gelderland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 space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 space</a:t>
            </a:r>
            <a:endParaRPr/>
          </a:p>
        </p:txBody>
      </p:sp>
      <p:sp>
        <p:nvSpPr>
          <p:cNvPr id="244" name="Google Shape;24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Onder relaxte constraints (buren mogen gelijke zenders hebben)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Aantal zenders tot de macht aantal provincies: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Oekraïne: 7 ^ 24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Rusland: 7 ^ 82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VS: 7 ^ 50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China: 32^7</a:t>
            </a:r>
            <a:br>
              <a:rPr lang="en-GB"/>
            </a:br>
            <a:endParaRPr/>
          </a:p>
        </p:txBody>
      </p:sp>
      <p:pic>
        <p:nvPicPr>
          <p:cNvPr id="245" name="Google Shape;245;p3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117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06425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026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4494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962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3430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897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365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833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301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8220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688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71559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6236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609140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5559150" y="0"/>
            <a:ext cx="494725" cy="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2800" y="2713176"/>
            <a:ext cx="2460925" cy="15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